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2" r:id="rId5"/>
    <p:sldId id="273" r:id="rId6"/>
    <p:sldId id="275" r:id="rId7"/>
    <p:sldId id="276" r:id="rId8"/>
    <p:sldId id="277" r:id="rId9"/>
    <p:sldId id="279" r:id="rId10"/>
    <p:sldId id="280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2" r:id="rId19"/>
    <p:sldId id="293" r:id="rId20"/>
    <p:sldId id="294" r:id="rId21"/>
    <p:sldId id="296" r:id="rId22"/>
    <p:sldId id="297" r:id="rId23"/>
    <p:sldId id="298" r:id="rId24"/>
    <p:sldId id="301" r:id="rId25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48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203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8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76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7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36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88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79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14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3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831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DBF4-48C3-429B-8220-90AFDD5BED4C}" type="datetimeFigureOut">
              <a:rPr lang="es-CO" smtClean="0"/>
              <a:pPr/>
              <a:t>11/02/14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B77D5-07FF-42FB-AB9A-8BE225042D1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9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59632" y="26749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Ghotham"/>
              </a:rPr>
              <a:t>Espacio </a:t>
            </a:r>
          </a:p>
          <a:p>
            <a:r>
              <a:rPr lang="es-ES_tradnl" sz="2400" b="1" dirty="0" smtClean="0">
                <a:solidFill>
                  <a:schemeClr val="bg1"/>
                </a:solidFill>
                <a:latin typeface="Ghotham"/>
              </a:rPr>
              <a:t>para titulo</a:t>
            </a:r>
            <a:endParaRPr lang="es-ES" sz="2400" b="1" dirty="0">
              <a:solidFill>
                <a:schemeClr val="bg1"/>
              </a:solidFill>
              <a:latin typeface="Ghotham"/>
            </a:endParaRPr>
          </a:p>
        </p:txBody>
      </p:sp>
      <p:pic>
        <p:nvPicPr>
          <p:cNvPr id="7" name="6 Imagen" descr="diapositi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iapositiva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</Words>
  <Application>Microsoft Macintosh PowerPoint</Application>
  <PresentationFormat>Presentación en pantalla (16:9)</PresentationFormat>
  <Paragraphs>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OPTIMA T M</dc:creator>
  <cp:lastModifiedBy>Minedu</cp:lastModifiedBy>
  <cp:revision>11</cp:revision>
  <cp:lastPrinted>2013-07-03T11:23:10Z</cp:lastPrinted>
  <dcterms:created xsi:type="dcterms:W3CDTF">2013-07-02T22:32:38Z</dcterms:created>
  <dcterms:modified xsi:type="dcterms:W3CDTF">2014-02-11T16:58:04Z</dcterms:modified>
</cp:coreProperties>
</file>