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70" r:id="rId4"/>
    <p:sldId id="268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FF66"/>
    <a:srgbClr val="CCFF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91072-C450-451F-87FD-BF6CB146A380}" type="doc">
      <dgm:prSet loTypeId="urn:microsoft.com/office/officeart/2005/8/layout/h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09D2882F-6098-4127-9771-81425524C00B}">
      <dgm:prSet phldrT="[Texto]"/>
      <dgm:spPr/>
      <dgm:t>
        <a:bodyPr/>
        <a:lstStyle/>
        <a:p>
          <a:r>
            <a:rPr lang="es-CO" b="1" dirty="0" smtClean="0"/>
            <a:t>Mañana</a:t>
          </a:r>
          <a:endParaRPr lang="es-CO" b="1" dirty="0"/>
        </a:p>
      </dgm:t>
    </dgm:pt>
    <dgm:pt modelId="{88EA1287-9CC7-43D6-BA9F-90696B8C2750}" type="parTrans" cxnId="{990B9FB5-C752-4AFB-BA04-4CE6B4D40C13}">
      <dgm:prSet/>
      <dgm:spPr/>
      <dgm:t>
        <a:bodyPr/>
        <a:lstStyle/>
        <a:p>
          <a:endParaRPr lang="es-CO"/>
        </a:p>
      </dgm:t>
    </dgm:pt>
    <dgm:pt modelId="{77A4E79F-4792-485A-8618-2896647DF34C}" type="sibTrans" cxnId="{990B9FB5-C752-4AFB-BA04-4CE6B4D40C13}">
      <dgm:prSet/>
      <dgm:spPr/>
      <dgm:t>
        <a:bodyPr/>
        <a:lstStyle/>
        <a:p>
          <a:endParaRPr lang="es-CO"/>
        </a:p>
      </dgm:t>
    </dgm:pt>
    <dgm:pt modelId="{D36EABF7-11E7-4215-A5F9-D6E6C0C693F6}">
      <dgm:prSet phldrT="[Texto]"/>
      <dgm:spPr/>
      <dgm:t>
        <a:bodyPr/>
        <a:lstStyle/>
        <a:p>
          <a:r>
            <a:rPr lang="es-CO" dirty="0" smtClean="0"/>
            <a:t>8:30 a 10:00 Ponencias</a:t>
          </a:r>
          <a:endParaRPr lang="es-CO" dirty="0"/>
        </a:p>
      </dgm:t>
    </dgm:pt>
    <dgm:pt modelId="{3ADD3878-2B0F-4E07-869D-29830F42572A}" type="parTrans" cxnId="{12E7C7FD-7E48-43C8-B167-371F197C38ED}">
      <dgm:prSet/>
      <dgm:spPr/>
      <dgm:t>
        <a:bodyPr/>
        <a:lstStyle/>
        <a:p>
          <a:endParaRPr lang="es-CO"/>
        </a:p>
      </dgm:t>
    </dgm:pt>
    <dgm:pt modelId="{BFA72B12-CC2A-47FD-B552-F3C807E921BC}" type="sibTrans" cxnId="{12E7C7FD-7E48-43C8-B167-371F197C38ED}">
      <dgm:prSet/>
      <dgm:spPr/>
      <dgm:t>
        <a:bodyPr/>
        <a:lstStyle/>
        <a:p>
          <a:endParaRPr lang="es-CO"/>
        </a:p>
      </dgm:t>
    </dgm:pt>
    <dgm:pt modelId="{7EF09A05-34FD-415B-86EC-30D55E917773}">
      <dgm:prSet phldrT="[Texto]"/>
      <dgm:spPr/>
      <dgm:t>
        <a:bodyPr/>
        <a:lstStyle/>
        <a:p>
          <a:r>
            <a:rPr lang="es-CO" b="1" dirty="0" smtClean="0"/>
            <a:t>Tarde</a:t>
          </a:r>
          <a:endParaRPr lang="es-CO" b="1" dirty="0"/>
        </a:p>
      </dgm:t>
    </dgm:pt>
    <dgm:pt modelId="{738F8B7C-E0B8-4866-844F-3360EA3E3D30}" type="parTrans" cxnId="{02BB0663-CCB5-4D27-BC8B-C72A26FE71D1}">
      <dgm:prSet/>
      <dgm:spPr/>
      <dgm:t>
        <a:bodyPr/>
        <a:lstStyle/>
        <a:p>
          <a:endParaRPr lang="es-CO"/>
        </a:p>
      </dgm:t>
    </dgm:pt>
    <dgm:pt modelId="{96640C7C-94D7-4C98-BED4-B23105E09F1D}" type="sibTrans" cxnId="{02BB0663-CCB5-4D27-BC8B-C72A26FE71D1}">
      <dgm:prSet/>
      <dgm:spPr/>
      <dgm:t>
        <a:bodyPr/>
        <a:lstStyle/>
        <a:p>
          <a:endParaRPr lang="es-CO"/>
        </a:p>
      </dgm:t>
    </dgm:pt>
    <dgm:pt modelId="{94A98ACD-8ECA-4C74-8DFE-AD0D6E74666A}">
      <dgm:prSet phldrT="[Texto]"/>
      <dgm:spPr/>
      <dgm:t>
        <a:bodyPr/>
        <a:lstStyle/>
        <a:p>
          <a:r>
            <a:rPr lang="es-CO" dirty="0" smtClean="0"/>
            <a:t>2:00 a 3:30 Panel de expertos</a:t>
          </a:r>
          <a:endParaRPr lang="es-CO" dirty="0"/>
        </a:p>
      </dgm:t>
    </dgm:pt>
    <dgm:pt modelId="{B04DB5E1-C4AC-4CBB-B243-28E78BAA335F}" type="parTrans" cxnId="{F079AA3D-EB5C-4834-A561-0E00D6E2AFF1}">
      <dgm:prSet/>
      <dgm:spPr/>
      <dgm:t>
        <a:bodyPr/>
        <a:lstStyle/>
        <a:p>
          <a:endParaRPr lang="es-CO"/>
        </a:p>
      </dgm:t>
    </dgm:pt>
    <dgm:pt modelId="{22A0334F-978B-4655-8BDD-2CBD331375ED}" type="sibTrans" cxnId="{F079AA3D-EB5C-4834-A561-0E00D6E2AFF1}">
      <dgm:prSet/>
      <dgm:spPr/>
      <dgm:t>
        <a:bodyPr/>
        <a:lstStyle/>
        <a:p>
          <a:endParaRPr lang="es-CO"/>
        </a:p>
      </dgm:t>
    </dgm:pt>
    <dgm:pt modelId="{58DAFCD8-AD28-4B26-9414-44778022F2AE}">
      <dgm:prSet phldrT="[Texto]"/>
      <dgm:spPr/>
      <dgm:t>
        <a:bodyPr/>
        <a:lstStyle/>
        <a:p>
          <a:r>
            <a:rPr lang="es-CO" dirty="0" smtClean="0"/>
            <a:t>3:30 a 4:00 Muestra de trabajos</a:t>
          </a:r>
          <a:endParaRPr lang="es-CO" dirty="0"/>
        </a:p>
      </dgm:t>
    </dgm:pt>
    <dgm:pt modelId="{1CE00BB4-0B54-497E-913D-E328A95F22D0}" type="parTrans" cxnId="{6EF5A02B-63D9-403A-9E3C-A5B2ACCD3BDD}">
      <dgm:prSet/>
      <dgm:spPr/>
      <dgm:t>
        <a:bodyPr/>
        <a:lstStyle/>
        <a:p>
          <a:endParaRPr lang="es-CO"/>
        </a:p>
      </dgm:t>
    </dgm:pt>
    <dgm:pt modelId="{F3645819-F121-4FCD-8489-DBAD9709FABE}" type="sibTrans" cxnId="{6EF5A02B-63D9-403A-9E3C-A5B2ACCD3BDD}">
      <dgm:prSet/>
      <dgm:spPr/>
      <dgm:t>
        <a:bodyPr/>
        <a:lstStyle/>
        <a:p>
          <a:endParaRPr lang="es-CO"/>
        </a:p>
      </dgm:t>
    </dgm:pt>
    <dgm:pt modelId="{81034CED-9536-4F8B-B1CE-80275845712A}">
      <dgm:prSet phldrT="[Texto]"/>
      <dgm:spPr/>
      <dgm:t>
        <a:bodyPr/>
        <a:lstStyle/>
        <a:p>
          <a:r>
            <a:rPr lang="es-CO" b="1" dirty="0" smtClean="0"/>
            <a:t>Noche</a:t>
          </a:r>
          <a:endParaRPr lang="es-CO" b="1" dirty="0"/>
        </a:p>
      </dgm:t>
    </dgm:pt>
    <dgm:pt modelId="{C9AD01AA-C930-41B7-818F-C006ABBB0C4A}" type="parTrans" cxnId="{0A5EB777-C6B0-4DA9-9F98-43C9E715DEE7}">
      <dgm:prSet/>
      <dgm:spPr/>
      <dgm:t>
        <a:bodyPr/>
        <a:lstStyle/>
        <a:p>
          <a:endParaRPr lang="es-CO"/>
        </a:p>
      </dgm:t>
    </dgm:pt>
    <dgm:pt modelId="{5399DB22-53EC-45DE-A8AE-EF744D2356A8}" type="sibTrans" cxnId="{0A5EB777-C6B0-4DA9-9F98-43C9E715DEE7}">
      <dgm:prSet/>
      <dgm:spPr/>
      <dgm:t>
        <a:bodyPr/>
        <a:lstStyle/>
        <a:p>
          <a:endParaRPr lang="es-CO"/>
        </a:p>
      </dgm:t>
    </dgm:pt>
    <dgm:pt modelId="{7A5DBEDC-05EF-4044-8D8B-FA9033E7393E}">
      <dgm:prSet phldrT="[Texto]"/>
      <dgm:spPr/>
      <dgm:t>
        <a:bodyPr/>
        <a:lstStyle/>
        <a:p>
          <a:r>
            <a:rPr lang="es-CO" dirty="0" smtClean="0"/>
            <a:t>6:30 a 8:00 Conferencias.</a:t>
          </a:r>
          <a:endParaRPr lang="es-CO" dirty="0"/>
        </a:p>
      </dgm:t>
    </dgm:pt>
    <dgm:pt modelId="{7BF5FEDD-B8DA-4B11-A003-643757A9FB65}" type="parTrans" cxnId="{E52BE9AB-A587-4CFC-8576-98454C6C843A}">
      <dgm:prSet/>
      <dgm:spPr/>
      <dgm:t>
        <a:bodyPr/>
        <a:lstStyle/>
        <a:p>
          <a:endParaRPr lang="es-CO"/>
        </a:p>
      </dgm:t>
    </dgm:pt>
    <dgm:pt modelId="{2768AE03-A8CA-4027-BE9C-567E8A51B588}" type="sibTrans" cxnId="{E52BE9AB-A587-4CFC-8576-98454C6C843A}">
      <dgm:prSet/>
      <dgm:spPr/>
      <dgm:t>
        <a:bodyPr/>
        <a:lstStyle/>
        <a:p>
          <a:endParaRPr lang="es-CO"/>
        </a:p>
      </dgm:t>
    </dgm:pt>
    <dgm:pt modelId="{3BFFFC84-6F9F-4BFD-9A20-D9B0DABF57EF}">
      <dgm:prSet phldrT="[Texto]"/>
      <dgm:spPr/>
      <dgm:t>
        <a:bodyPr/>
        <a:lstStyle/>
        <a:p>
          <a:r>
            <a:rPr lang="es-CO" dirty="0" smtClean="0"/>
            <a:t>8:00 a 9:00 Muestra de trabajos</a:t>
          </a:r>
          <a:endParaRPr lang="es-CO" dirty="0"/>
        </a:p>
      </dgm:t>
    </dgm:pt>
    <dgm:pt modelId="{DFE0BBB5-776D-416A-AE93-AA6C2B736D52}" type="parTrans" cxnId="{750AC672-5CE6-4047-9781-EDF1A9D4E0BC}">
      <dgm:prSet/>
      <dgm:spPr/>
      <dgm:t>
        <a:bodyPr/>
        <a:lstStyle/>
        <a:p>
          <a:endParaRPr lang="es-CO"/>
        </a:p>
      </dgm:t>
    </dgm:pt>
    <dgm:pt modelId="{4D8E9C47-26A7-4405-AD22-A971F2F7EED0}" type="sibTrans" cxnId="{750AC672-5CE6-4047-9781-EDF1A9D4E0BC}">
      <dgm:prSet/>
      <dgm:spPr/>
      <dgm:t>
        <a:bodyPr/>
        <a:lstStyle/>
        <a:p>
          <a:endParaRPr lang="es-CO"/>
        </a:p>
      </dgm:t>
    </dgm:pt>
    <dgm:pt modelId="{80E11A4B-8CD0-4B35-BFF5-5AD0A2AFB1C8}">
      <dgm:prSet phldrT="[Texto]"/>
      <dgm:spPr/>
      <dgm:t>
        <a:bodyPr/>
        <a:lstStyle/>
        <a:p>
          <a:r>
            <a:rPr lang="es-CO" dirty="0" smtClean="0"/>
            <a:t>10: 00 a 10:30 Muestra de trabajos.</a:t>
          </a:r>
          <a:endParaRPr lang="es-CO" dirty="0"/>
        </a:p>
      </dgm:t>
    </dgm:pt>
    <dgm:pt modelId="{F35D585A-2033-4F96-A12A-6799F0CB5833}" type="parTrans" cxnId="{408E08C3-3D5D-4684-8728-DBD529D95E51}">
      <dgm:prSet/>
      <dgm:spPr/>
      <dgm:t>
        <a:bodyPr/>
        <a:lstStyle/>
        <a:p>
          <a:endParaRPr lang="es-CO"/>
        </a:p>
      </dgm:t>
    </dgm:pt>
    <dgm:pt modelId="{D31F48C7-5BF0-4ADF-AE24-9E0EB5B4F230}" type="sibTrans" cxnId="{408E08C3-3D5D-4684-8728-DBD529D95E51}">
      <dgm:prSet/>
      <dgm:spPr/>
      <dgm:t>
        <a:bodyPr/>
        <a:lstStyle/>
        <a:p>
          <a:endParaRPr lang="es-CO"/>
        </a:p>
      </dgm:t>
    </dgm:pt>
    <dgm:pt modelId="{7EDA38CE-36F6-4A3A-904F-82492B17268D}">
      <dgm:prSet phldrT="[Texto]"/>
      <dgm:spPr/>
      <dgm:t>
        <a:bodyPr/>
        <a:lstStyle/>
        <a:p>
          <a:endParaRPr lang="es-CO" dirty="0"/>
        </a:p>
      </dgm:t>
    </dgm:pt>
    <dgm:pt modelId="{6B04F523-4B0B-43CE-8AB1-A85A8783ABEE}" type="parTrans" cxnId="{89AB6040-1193-4776-94B6-041816D5BB46}">
      <dgm:prSet/>
      <dgm:spPr/>
      <dgm:t>
        <a:bodyPr/>
        <a:lstStyle/>
        <a:p>
          <a:endParaRPr lang="es-CO"/>
        </a:p>
      </dgm:t>
    </dgm:pt>
    <dgm:pt modelId="{6967C8D6-5231-4586-985C-01699B02A9D6}" type="sibTrans" cxnId="{89AB6040-1193-4776-94B6-041816D5BB46}">
      <dgm:prSet/>
      <dgm:spPr/>
      <dgm:t>
        <a:bodyPr/>
        <a:lstStyle/>
        <a:p>
          <a:endParaRPr lang="es-CO"/>
        </a:p>
      </dgm:t>
    </dgm:pt>
    <dgm:pt modelId="{A72303AC-C6A0-47BF-86B2-9A3EC73F9B74}">
      <dgm:prSet phldrT="[Texto]"/>
      <dgm:spPr/>
      <dgm:t>
        <a:bodyPr/>
        <a:lstStyle/>
        <a:p>
          <a:r>
            <a:rPr lang="es-CO" dirty="0" smtClean="0"/>
            <a:t>10:30 a 12:00 Ponencias</a:t>
          </a:r>
          <a:endParaRPr lang="es-CO" dirty="0"/>
        </a:p>
      </dgm:t>
    </dgm:pt>
    <dgm:pt modelId="{6CC40CA3-E0A0-41DA-895F-ED86800B9A49}" type="parTrans" cxnId="{2E99B86D-B8B2-4A0C-A539-46369860362E}">
      <dgm:prSet/>
      <dgm:spPr/>
      <dgm:t>
        <a:bodyPr/>
        <a:lstStyle/>
        <a:p>
          <a:endParaRPr lang="es-CO"/>
        </a:p>
      </dgm:t>
    </dgm:pt>
    <dgm:pt modelId="{7695B105-D6FD-4E6F-BFC0-B1E3269F3131}" type="sibTrans" cxnId="{2E99B86D-B8B2-4A0C-A539-46369860362E}">
      <dgm:prSet/>
      <dgm:spPr/>
      <dgm:t>
        <a:bodyPr/>
        <a:lstStyle/>
        <a:p>
          <a:endParaRPr lang="es-CO"/>
        </a:p>
      </dgm:t>
    </dgm:pt>
    <dgm:pt modelId="{20692D64-476C-41BD-981E-B624613550A6}">
      <dgm:prSet phldrT="[Texto]"/>
      <dgm:spPr/>
      <dgm:t>
        <a:bodyPr/>
        <a:lstStyle/>
        <a:p>
          <a:r>
            <a:rPr lang="es-CO" dirty="0" smtClean="0"/>
            <a:t>12:00 a 2:00 receso.</a:t>
          </a:r>
          <a:endParaRPr lang="es-CO" dirty="0"/>
        </a:p>
      </dgm:t>
    </dgm:pt>
    <dgm:pt modelId="{6A456ABA-53C7-4CC0-B602-37D750DCCCAF}" type="parTrans" cxnId="{05491305-62E0-4397-ABE4-B960127F16A7}">
      <dgm:prSet/>
      <dgm:spPr/>
      <dgm:t>
        <a:bodyPr/>
        <a:lstStyle/>
        <a:p>
          <a:endParaRPr lang="es-CO"/>
        </a:p>
      </dgm:t>
    </dgm:pt>
    <dgm:pt modelId="{8C2BD394-F9D6-4004-B11C-087A2F106BE4}" type="sibTrans" cxnId="{05491305-62E0-4397-ABE4-B960127F16A7}">
      <dgm:prSet/>
      <dgm:spPr/>
      <dgm:t>
        <a:bodyPr/>
        <a:lstStyle/>
        <a:p>
          <a:endParaRPr lang="es-CO"/>
        </a:p>
      </dgm:t>
    </dgm:pt>
    <dgm:pt modelId="{9171F02E-F504-462B-8F8F-11B3CB79A8B8}">
      <dgm:prSet phldrT="[Texto]"/>
      <dgm:spPr/>
      <dgm:t>
        <a:bodyPr/>
        <a:lstStyle/>
        <a:p>
          <a:r>
            <a:rPr lang="es-CO" dirty="0" smtClean="0"/>
            <a:t>4:00 a 5:30 Panel de expertos</a:t>
          </a:r>
          <a:endParaRPr lang="es-CO" dirty="0"/>
        </a:p>
      </dgm:t>
    </dgm:pt>
    <dgm:pt modelId="{703910F0-387A-45EF-9C41-4D00F7B8D685}" type="parTrans" cxnId="{B1A04ADF-5318-4170-82C0-7A9C442ADB98}">
      <dgm:prSet/>
      <dgm:spPr/>
      <dgm:t>
        <a:bodyPr/>
        <a:lstStyle/>
        <a:p>
          <a:endParaRPr lang="es-CO"/>
        </a:p>
      </dgm:t>
    </dgm:pt>
    <dgm:pt modelId="{BF7E91C7-146D-4760-860A-6341FA71904B}" type="sibTrans" cxnId="{B1A04ADF-5318-4170-82C0-7A9C442ADB98}">
      <dgm:prSet/>
      <dgm:spPr/>
      <dgm:t>
        <a:bodyPr/>
        <a:lstStyle/>
        <a:p>
          <a:endParaRPr lang="es-CO"/>
        </a:p>
      </dgm:t>
    </dgm:pt>
    <dgm:pt modelId="{9A480EB7-CCDB-4853-AB0B-CDE1D36C646B}">
      <dgm:prSet phldrT="[Texto]"/>
      <dgm:spPr/>
      <dgm:t>
        <a:bodyPr/>
        <a:lstStyle/>
        <a:p>
          <a:r>
            <a:rPr lang="es-CO" dirty="0" smtClean="0"/>
            <a:t>5:30 a 6:00 Muestras de trabajos</a:t>
          </a:r>
          <a:endParaRPr lang="es-CO" dirty="0"/>
        </a:p>
      </dgm:t>
    </dgm:pt>
    <dgm:pt modelId="{D0657A78-5441-48C0-B8D7-A63FCAE2647C}" type="parTrans" cxnId="{41F3B0D1-B0A8-48D9-80BD-DE3CE74CBB62}">
      <dgm:prSet/>
      <dgm:spPr/>
      <dgm:t>
        <a:bodyPr/>
        <a:lstStyle/>
        <a:p>
          <a:endParaRPr lang="es-CO"/>
        </a:p>
      </dgm:t>
    </dgm:pt>
    <dgm:pt modelId="{D13BA47E-3DAD-433B-A40C-E4ACB7DEE11E}" type="sibTrans" cxnId="{41F3B0D1-B0A8-48D9-80BD-DE3CE74CBB62}">
      <dgm:prSet/>
      <dgm:spPr/>
      <dgm:t>
        <a:bodyPr/>
        <a:lstStyle/>
        <a:p>
          <a:endParaRPr lang="es-CO"/>
        </a:p>
      </dgm:t>
    </dgm:pt>
    <dgm:pt modelId="{57E44A4E-ED66-438A-AB8A-5A3FE6B37EFE}">
      <dgm:prSet phldrT="[Texto]"/>
      <dgm:spPr/>
      <dgm:t>
        <a:bodyPr/>
        <a:lstStyle/>
        <a:p>
          <a:r>
            <a:rPr lang="es-CO" dirty="0" smtClean="0"/>
            <a:t>9:00 a 10:00 Clausura.</a:t>
          </a:r>
          <a:endParaRPr lang="es-CO" dirty="0"/>
        </a:p>
      </dgm:t>
    </dgm:pt>
    <dgm:pt modelId="{C5C9399F-8874-4C6F-8178-672F79A718B4}" type="parTrans" cxnId="{5DAF8449-2242-4E98-8DAB-8741143A6B66}">
      <dgm:prSet/>
      <dgm:spPr/>
      <dgm:t>
        <a:bodyPr/>
        <a:lstStyle/>
        <a:p>
          <a:endParaRPr lang="es-CO"/>
        </a:p>
      </dgm:t>
    </dgm:pt>
    <dgm:pt modelId="{292ECC62-B343-4935-A2C8-4624E57174A8}" type="sibTrans" cxnId="{5DAF8449-2242-4E98-8DAB-8741143A6B66}">
      <dgm:prSet/>
      <dgm:spPr/>
      <dgm:t>
        <a:bodyPr/>
        <a:lstStyle/>
        <a:p>
          <a:endParaRPr lang="es-CO"/>
        </a:p>
      </dgm:t>
    </dgm:pt>
    <dgm:pt modelId="{E9D656EF-8957-43ED-B706-48BDA0AE1BFA}" type="pres">
      <dgm:prSet presAssocID="{AD891072-C450-451F-87FD-BF6CB146A3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7983E5F9-59AB-49CF-8358-F8F9278B8EEE}" type="pres">
      <dgm:prSet presAssocID="{09D2882F-6098-4127-9771-81425524C00B}" presName="composite" presStyleCnt="0"/>
      <dgm:spPr/>
      <dgm:t>
        <a:bodyPr/>
        <a:lstStyle/>
        <a:p>
          <a:endParaRPr lang="es-CO"/>
        </a:p>
      </dgm:t>
    </dgm:pt>
    <dgm:pt modelId="{2D544B38-CA41-4C10-A088-A31BA3A36B3C}" type="pres">
      <dgm:prSet presAssocID="{09D2882F-6098-4127-9771-81425524C00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1FC28FE-59C1-41E1-BA2D-1A6A9DFF8A5A}" type="pres">
      <dgm:prSet presAssocID="{09D2882F-6098-4127-9771-81425524C00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9BF6B6E-75C0-4366-8B2C-B468EA1E857C}" type="pres">
      <dgm:prSet presAssocID="{77A4E79F-4792-485A-8618-2896647DF34C}" presName="space" presStyleCnt="0"/>
      <dgm:spPr/>
      <dgm:t>
        <a:bodyPr/>
        <a:lstStyle/>
        <a:p>
          <a:endParaRPr lang="es-CO"/>
        </a:p>
      </dgm:t>
    </dgm:pt>
    <dgm:pt modelId="{75C3FE2F-0E90-48D2-A1C5-12D5A1750207}" type="pres">
      <dgm:prSet presAssocID="{7EF09A05-34FD-415B-86EC-30D55E917773}" presName="composite" presStyleCnt="0"/>
      <dgm:spPr/>
      <dgm:t>
        <a:bodyPr/>
        <a:lstStyle/>
        <a:p>
          <a:endParaRPr lang="es-CO"/>
        </a:p>
      </dgm:t>
    </dgm:pt>
    <dgm:pt modelId="{1AC40E2F-2C8B-48F3-9CFA-9347422BD613}" type="pres">
      <dgm:prSet presAssocID="{7EF09A05-34FD-415B-86EC-30D55E9177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23F32E1-273D-4E31-879A-354BD350C388}" type="pres">
      <dgm:prSet presAssocID="{7EF09A05-34FD-415B-86EC-30D55E91777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DBB582F-5E0F-4D2D-B71F-FBB1C563F217}" type="pres">
      <dgm:prSet presAssocID="{96640C7C-94D7-4C98-BED4-B23105E09F1D}" presName="space" presStyleCnt="0"/>
      <dgm:spPr/>
      <dgm:t>
        <a:bodyPr/>
        <a:lstStyle/>
        <a:p>
          <a:endParaRPr lang="es-CO"/>
        </a:p>
      </dgm:t>
    </dgm:pt>
    <dgm:pt modelId="{62EFB7C8-D5F7-4774-9DF1-F6DF48DC2D2D}" type="pres">
      <dgm:prSet presAssocID="{81034CED-9536-4F8B-B1CE-80275845712A}" presName="composite" presStyleCnt="0"/>
      <dgm:spPr/>
      <dgm:t>
        <a:bodyPr/>
        <a:lstStyle/>
        <a:p>
          <a:endParaRPr lang="es-CO"/>
        </a:p>
      </dgm:t>
    </dgm:pt>
    <dgm:pt modelId="{6F2460FB-B06A-4140-95F8-85B717089B66}" type="pres">
      <dgm:prSet presAssocID="{81034CED-9536-4F8B-B1CE-80275845712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8FDF5E-CE6E-4609-B55D-74B050B8A855}" type="pres">
      <dgm:prSet presAssocID="{81034CED-9536-4F8B-B1CE-80275845712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E25E1A9-9B27-48A7-AB69-C10D874A7867}" type="presOf" srcId="{81034CED-9536-4F8B-B1CE-80275845712A}" destId="{6F2460FB-B06A-4140-95F8-85B717089B66}" srcOrd="0" destOrd="0" presId="urn:microsoft.com/office/officeart/2005/8/layout/hList1"/>
    <dgm:cxn modelId="{85C0DDF1-280C-44FD-A757-03236C5E7427}" type="presOf" srcId="{3BFFFC84-6F9F-4BFD-9A20-D9B0DABF57EF}" destId="{218FDF5E-CE6E-4609-B55D-74B050B8A855}" srcOrd="0" destOrd="1" presId="urn:microsoft.com/office/officeart/2005/8/layout/hList1"/>
    <dgm:cxn modelId="{2E99B86D-B8B2-4A0C-A539-46369860362E}" srcId="{09D2882F-6098-4127-9771-81425524C00B}" destId="{A72303AC-C6A0-47BF-86B2-9A3EC73F9B74}" srcOrd="2" destOrd="0" parTransId="{6CC40CA3-E0A0-41DA-895F-ED86800B9A49}" sibTransId="{7695B105-D6FD-4E6F-BFC0-B1E3269F3131}"/>
    <dgm:cxn modelId="{9DC4332B-BA9F-46FD-BFCD-33741008CFB7}" type="presOf" srcId="{94A98ACD-8ECA-4C74-8DFE-AD0D6E74666A}" destId="{A23F32E1-273D-4E31-879A-354BD350C388}" srcOrd="0" destOrd="0" presId="urn:microsoft.com/office/officeart/2005/8/layout/hList1"/>
    <dgm:cxn modelId="{927C6CE1-0B26-4D58-8BA1-66704195B2E6}" type="presOf" srcId="{58DAFCD8-AD28-4B26-9414-44778022F2AE}" destId="{A23F32E1-273D-4E31-879A-354BD350C388}" srcOrd="0" destOrd="1" presId="urn:microsoft.com/office/officeart/2005/8/layout/hList1"/>
    <dgm:cxn modelId="{4CA89692-9721-498D-BDBB-0A9599CDF4F8}" type="presOf" srcId="{7EF09A05-34FD-415B-86EC-30D55E917773}" destId="{1AC40E2F-2C8B-48F3-9CFA-9347422BD613}" srcOrd="0" destOrd="0" presId="urn:microsoft.com/office/officeart/2005/8/layout/hList1"/>
    <dgm:cxn modelId="{DCAB81D9-5665-4795-BA4E-BCFD6D4B9A9B}" type="presOf" srcId="{7A5DBEDC-05EF-4044-8D8B-FA9033E7393E}" destId="{218FDF5E-CE6E-4609-B55D-74B050B8A855}" srcOrd="0" destOrd="0" presId="urn:microsoft.com/office/officeart/2005/8/layout/hList1"/>
    <dgm:cxn modelId="{89AB6040-1193-4776-94B6-041816D5BB46}" srcId="{09D2882F-6098-4127-9771-81425524C00B}" destId="{7EDA38CE-36F6-4A3A-904F-82492B17268D}" srcOrd="4" destOrd="0" parTransId="{6B04F523-4B0B-43CE-8AB1-A85A8783ABEE}" sibTransId="{6967C8D6-5231-4586-985C-01699B02A9D6}"/>
    <dgm:cxn modelId="{4F7DED86-D303-4355-84CE-E658DC3A2023}" type="presOf" srcId="{9171F02E-F504-462B-8F8F-11B3CB79A8B8}" destId="{A23F32E1-273D-4E31-879A-354BD350C388}" srcOrd="0" destOrd="2" presId="urn:microsoft.com/office/officeart/2005/8/layout/hList1"/>
    <dgm:cxn modelId="{76B71680-9269-4C95-AD12-22241D6D299D}" type="presOf" srcId="{57E44A4E-ED66-438A-AB8A-5A3FE6B37EFE}" destId="{218FDF5E-CE6E-4609-B55D-74B050B8A855}" srcOrd="0" destOrd="2" presId="urn:microsoft.com/office/officeart/2005/8/layout/hList1"/>
    <dgm:cxn modelId="{EFC1F0FB-A1EC-436C-B277-748D5EFCFC52}" type="presOf" srcId="{AD891072-C450-451F-87FD-BF6CB146A380}" destId="{E9D656EF-8957-43ED-B706-48BDA0AE1BFA}" srcOrd="0" destOrd="0" presId="urn:microsoft.com/office/officeart/2005/8/layout/hList1"/>
    <dgm:cxn modelId="{990B9FB5-C752-4AFB-BA04-4CE6B4D40C13}" srcId="{AD891072-C450-451F-87FD-BF6CB146A380}" destId="{09D2882F-6098-4127-9771-81425524C00B}" srcOrd="0" destOrd="0" parTransId="{88EA1287-9CC7-43D6-BA9F-90696B8C2750}" sibTransId="{77A4E79F-4792-485A-8618-2896647DF34C}"/>
    <dgm:cxn modelId="{B1A04ADF-5318-4170-82C0-7A9C442ADB98}" srcId="{7EF09A05-34FD-415B-86EC-30D55E917773}" destId="{9171F02E-F504-462B-8F8F-11B3CB79A8B8}" srcOrd="2" destOrd="0" parTransId="{703910F0-387A-45EF-9C41-4D00F7B8D685}" sibTransId="{BF7E91C7-146D-4760-860A-6341FA71904B}"/>
    <dgm:cxn modelId="{F70F5A1D-1A85-4D14-BEA0-C6876A4D2695}" type="presOf" srcId="{7EDA38CE-36F6-4A3A-904F-82492B17268D}" destId="{C1FC28FE-59C1-41E1-BA2D-1A6A9DFF8A5A}" srcOrd="0" destOrd="4" presId="urn:microsoft.com/office/officeart/2005/8/layout/hList1"/>
    <dgm:cxn modelId="{5DAF8449-2242-4E98-8DAB-8741143A6B66}" srcId="{81034CED-9536-4F8B-B1CE-80275845712A}" destId="{57E44A4E-ED66-438A-AB8A-5A3FE6B37EFE}" srcOrd="2" destOrd="0" parTransId="{C5C9399F-8874-4C6F-8178-672F79A718B4}" sibTransId="{292ECC62-B343-4935-A2C8-4624E57174A8}"/>
    <dgm:cxn modelId="{E52BE9AB-A587-4CFC-8576-98454C6C843A}" srcId="{81034CED-9536-4F8B-B1CE-80275845712A}" destId="{7A5DBEDC-05EF-4044-8D8B-FA9033E7393E}" srcOrd="0" destOrd="0" parTransId="{7BF5FEDD-B8DA-4B11-A003-643757A9FB65}" sibTransId="{2768AE03-A8CA-4027-BE9C-567E8A51B588}"/>
    <dgm:cxn modelId="{A3904332-9AEC-449D-B7EE-676A9CC21861}" type="presOf" srcId="{9A480EB7-CCDB-4853-AB0B-CDE1D36C646B}" destId="{A23F32E1-273D-4E31-879A-354BD350C388}" srcOrd="0" destOrd="3" presId="urn:microsoft.com/office/officeart/2005/8/layout/hList1"/>
    <dgm:cxn modelId="{750AC672-5CE6-4047-9781-EDF1A9D4E0BC}" srcId="{81034CED-9536-4F8B-B1CE-80275845712A}" destId="{3BFFFC84-6F9F-4BFD-9A20-D9B0DABF57EF}" srcOrd="1" destOrd="0" parTransId="{DFE0BBB5-776D-416A-AE93-AA6C2B736D52}" sibTransId="{4D8E9C47-26A7-4405-AD22-A971F2F7EED0}"/>
    <dgm:cxn modelId="{12E7C7FD-7E48-43C8-B167-371F197C38ED}" srcId="{09D2882F-6098-4127-9771-81425524C00B}" destId="{D36EABF7-11E7-4215-A5F9-D6E6C0C693F6}" srcOrd="0" destOrd="0" parTransId="{3ADD3878-2B0F-4E07-869D-29830F42572A}" sibTransId="{BFA72B12-CC2A-47FD-B552-F3C807E921BC}"/>
    <dgm:cxn modelId="{02BB0663-CCB5-4D27-BC8B-C72A26FE71D1}" srcId="{AD891072-C450-451F-87FD-BF6CB146A380}" destId="{7EF09A05-34FD-415B-86EC-30D55E917773}" srcOrd="1" destOrd="0" parTransId="{738F8B7C-E0B8-4866-844F-3360EA3E3D30}" sibTransId="{96640C7C-94D7-4C98-BED4-B23105E09F1D}"/>
    <dgm:cxn modelId="{263D2CEC-8892-4C92-91FA-86960AF1BFD1}" type="presOf" srcId="{D36EABF7-11E7-4215-A5F9-D6E6C0C693F6}" destId="{C1FC28FE-59C1-41E1-BA2D-1A6A9DFF8A5A}" srcOrd="0" destOrd="0" presId="urn:microsoft.com/office/officeart/2005/8/layout/hList1"/>
    <dgm:cxn modelId="{0A5EB777-C6B0-4DA9-9F98-43C9E715DEE7}" srcId="{AD891072-C450-451F-87FD-BF6CB146A380}" destId="{81034CED-9536-4F8B-B1CE-80275845712A}" srcOrd="2" destOrd="0" parTransId="{C9AD01AA-C930-41B7-818F-C006ABBB0C4A}" sibTransId="{5399DB22-53EC-45DE-A8AE-EF744D2356A8}"/>
    <dgm:cxn modelId="{F251842D-1E2F-4A40-9635-21B617DEE753}" type="presOf" srcId="{20692D64-476C-41BD-981E-B624613550A6}" destId="{C1FC28FE-59C1-41E1-BA2D-1A6A9DFF8A5A}" srcOrd="0" destOrd="3" presId="urn:microsoft.com/office/officeart/2005/8/layout/hList1"/>
    <dgm:cxn modelId="{B20D8D19-145B-431B-916A-1F0C531638F8}" type="presOf" srcId="{A72303AC-C6A0-47BF-86B2-9A3EC73F9B74}" destId="{C1FC28FE-59C1-41E1-BA2D-1A6A9DFF8A5A}" srcOrd="0" destOrd="2" presId="urn:microsoft.com/office/officeart/2005/8/layout/hList1"/>
    <dgm:cxn modelId="{6EF5A02B-63D9-403A-9E3C-A5B2ACCD3BDD}" srcId="{7EF09A05-34FD-415B-86EC-30D55E917773}" destId="{58DAFCD8-AD28-4B26-9414-44778022F2AE}" srcOrd="1" destOrd="0" parTransId="{1CE00BB4-0B54-497E-913D-E328A95F22D0}" sibTransId="{F3645819-F121-4FCD-8489-DBAD9709FABE}"/>
    <dgm:cxn modelId="{05491305-62E0-4397-ABE4-B960127F16A7}" srcId="{09D2882F-6098-4127-9771-81425524C00B}" destId="{20692D64-476C-41BD-981E-B624613550A6}" srcOrd="3" destOrd="0" parTransId="{6A456ABA-53C7-4CC0-B602-37D750DCCCAF}" sibTransId="{8C2BD394-F9D6-4004-B11C-087A2F106BE4}"/>
    <dgm:cxn modelId="{3C8E937A-C7DF-4ABE-A503-6F3CA0FC13F0}" type="presOf" srcId="{80E11A4B-8CD0-4B35-BFF5-5AD0A2AFB1C8}" destId="{C1FC28FE-59C1-41E1-BA2D-1A6A9DFF8A5A}" srcOrd="0" destOrd="1" presId="urn:microsoft.com/office/officeart/2005/8/layout/hList1"/>
    <dgm:cxn modelId="{DF782DEF-53FC-4D89-96C9-A89D2617736C}" type="presOf" srcId="{09D2882F-6098-4127-9771-81425524C00B}" destId="{2D544B38-CA41-4C10-A088-A31BA3A36B3C}" srcOrd="0" destOrd="0" presId="urn:microsoft.com/office/officeart/2005/8/layout/hList1"/>
    <dgm:cxn modelId="{408E08C3-3D5D-4684-8728-DBD529D95E51}" srcId="{09D2882F-6098-4127-9771-81425524C00B}" destId="{80E11A4B-8CD0-4B35-BFF5-5AD0A2AFB1C8}" srcOrd="1" destOrd="0" parTransId="{F35D585A-2033-4F96-A12A-6799F0CB5833}" sibTransId="{D31F48C7-5BF0-4ADF-AE24-9E0EB5B4F230}"/>
    <dgm:cxn modelId="{41F3B0D1-B0A8-48D9-80BD-DE3CE74CBB62}" srcId="{7EF09A05-34FD-415B-86EC-30D55E917773}" destId="{9A480EB7-CCDB-4853-AB0B-CDE1D36C646B}" srcOrd="3" destOrd="0" parTransId="{D0657A78-5441-48C0-B8D7-A63FCAE2647C}" sibTransId="{D13BA47E-3DAD-433B-A40C-E4ACB7DEE11E}"/>
    <dgm:cxn modelId="{F079AA3D-EB5C-4834-A561-0E00D6E2AFF1}" srcId="{7EF09A05-34FD-415B-86EC-30D55E917773}" destId="{94A98ACD-8ECA-4C74-8DFE-AD0D6E74666A}" srcOrd="0" destOrd="0" parTransId="{B04DB5E1-C4AC-4CBB-B243-28E78BAA335F}" sibTransId="{22A0334F-978B-4655-8BDD-2CBD331375ED}"/>
    <dgm:cxn modelId="{273BEA7D-0BDE-4179-8ED1-4A01AB05E4D5}" type="presParOf" srcId="{E9D656EF-8957-43ED-B706-48BDA0AE1BFA}" destId="{7983E5F9-59AB-49CF-8358-F8F9278B8EEE}" srcOrd="0" destOrd="0" presId="urn:microsoft.com/office/officeart/2005/8/layout/hList1"/>
    <dgm:cxn modelId="{09AFD338-54DC-44CB-92A7-6C690066C665}" type="presParOf" srcId="{7983E5F9-59AB-49CF-8358-F8F9278B8EEE}" destId="{2D544B38-CA41-4C10-A088-A31BA3A36B3C}" srcOrd="0" destOrd="0" presId="urn:microsoft.com/office/officeart/2005/8/layout/hList1"/>
    <dgm:cxn modelId="{4D53C721-22A9-4A6A-BAEB-EAA03DE92FEA}" type="presParOf" srcId="{7983E5F9-59AB-49CF-8358-F8F9278B8EEE}" destId="{C1FC28FE-59C1-41E1-BA2D-1A6A9DFF8A5A}" srcOrd="1" destOrd="0" presId="urn:microsoft.com/office/officeart/2005/8/layout/hList1"/>
    <dgm:cxn modelId="{2F5EC3E2-B9A9-4ADD-8658-DC960B2D69F1}" type="presParOf" srcId="{E9D656EF-8957-43ED-B706-48BDA0AE1BFA}" destId="{F9BF6B6E-75C0-4366-8B2C-B468EA1E857C}" srcOrd="1" destOrd="0" presId="urn:microsoft.com/office/officeart/2005/8/layout/hList1"/>
    <dgm:cxn modelId="{63D18835-350C-481C-93AD-8D1076686444}" type="presParOf" srcId="{E9D656EF-8957-43ED-B706-48BDA0AE1BFA}" destId="{75C3FE2F-0E90-48D2-A1C5-12D5A1750207}" srcOrd="2" destOrd="0" presId="urn:microsoft.com/office/officeart/2005/8/layout/hList1"/>
    <dgm:cxn modelId="{87D1737B-0C60-4730-8B07-E9772F14FBDA}" type="presParOf" srcId="{75C3FE2F-0E90-48D2-A1C5-12D5A1750207}" destId="{1AC40E2F-2C8B-48F3-9CFA-9347422BD613}" srcOrd="0" destOrd="0" presId="urn:microsoft.com/office/officeart/2005/8/layout/hList1"/>
    <dgm:cxn modelId="{37049069-45E9-4F29-8FB2-54B968F6161E}" type="presParOf" srcId="{75C3FE2F-0E90-48D2-A1C5-12D5A1750207}" destId="{A23F32E1-273D-4E31-879A-354BD350C388}" srcOrd="1" destOrd="0" presId="urn:microsoft.com/office/officeart/2005/8/layout/hList1"/>
    <dgm:cxn modelId="{704E425D-1136-4907-8B67-A5C43B9E3822}" type="presParOf" srcId="{E9D656EF-8957-43ED-B706-48BDA0AE1BFA}" destId="{ADBB582F-5E0F-4D2D-B71F-FBB1C563F217}" srcOrd="3" destOrd="0" presId="urn:microsoft.com/office/officeart/2005/8/layout/hList1"/>
    <dgm:cxn modelId="{B6FEF778-45CC-4A09-92EE-1614C749548E}" type="presParOf" srcId="{E9D656EF-8957-43ED-B706-48BDA0AE1BFA}" destId="{62EFB7C8-D5F7-4774-9DF1-F6DF48DC2D2D}" srcOrd="4" destOrd="0" presId="urn:microsoft.com/office/officeart/2005/8/layout/hList1"/>
    <dgm:cxn modelId="{DDCDF954-D98C-4C42-AD1A-ADB95BC2942A}" type="presParOf" srcId="{62EFB7C8-D5F7-4774-9DF1-F6DF48DC2D2D}" destId="{6F2460FB-B06A-4140-95F8-85B717089B66}" srcOrd="0" destOrd="0" presId="urn:microsoft.com/office/officeart/2005/8/layout/hList1"/>
    <dgm:cxn modelId="{61522BFE-3884-4F5D-8267-FC5243295CDA}" type="presParOf" srcId="{62EFB7C8-D5F7-4774-9DF1-F6DF48DC2D2D}" destId="{218FDF5E-CE6E-4609-B55D-74B050B8A8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6F6B81-53B2-48D7-B886-73B6C2882868}" type="doc">
      <dgm:prSet loTypeId="urn:microsoft.com/office/officeart/2005/8/layout/h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7AABD480-2571-4376-AAEC-E8F6298D1D8E}">
      <dgm:prSet phldrT="[Texto]"/>
      <dgm:spPr/>
      <dgm:t>
        <a:bodyPr/>
        <a:lstStyle/>
        <a:p>
          <a:r>
            <a:rPr lang="es-CO" b="1" dirty="0" smtClean="0"/>
            <a:t>Ponencias y panel de expertos</a:t>
          </a:r>
          <a:endParaRPr lang="es-CO" b="1" dirty="0"/>
        </a:p>
      </dgm:t>
    </dgm:pt>
    <dgm:pt modelId="{45C73E4A-9B55-443B-8499-9B6815240F2F}" type="parTrans" cxnId="{9460A0E6-ADFB-400E-8CF5-DAEABDCB6AE2}">
      <dgm:prSet/>
      <dgm:spPr/>
      <dgm:t>
        <a:bodyPr/>
        <a:lstStyle/>
        <a:p>
          <a:endParaRPr lang="es-CO"/>
        </a:p>
      </dgm:t>
    </dgm:pt>
    <dgm:pt modelId="{167FA48E-7107-4FBD-9BE4-B41BDDBF3C01}" type="sibTrans" cxnId="{9460A0E6-ADFB-400E-8CF5-DAEABDCB6AE2}">
      <dgm:prSet/>
      <dgm:spPr/>
      <dgm:t>
        <a:bodyPr/>
        <a:lstStyle/>
        <a:p>
          <a:endParaRPr lang="es-CO"/>
        </a:p>
      </dgm:t>
    </dgm:pt>
    <dgm:pt modelId="{D28472F0-76D4-4631-BC99-9EED795C92F4}">
      <dgm:prSet phldrT="[Texto]"/>
      <dgm:spPr/>
      <dgm:t>
        <a:bodyPr/>
        <a:lstStyle/>
        <a:p>
          <a:r>
            <a:rPr lang="es-CO" dirty="0" smtClean="0"/>
            <a:t>Temas: CD y: cultura, diseño, desarrollo </a:t>
          </a:r>
          <a:r>
            <a:rPr lang="es-CO" dirty="0" err="1" smtClean="0"/>
            <a:t>soft</a:t>
          </a:r>
          <a:r>
            <a:rPr lang="es-CO" dirty="0" smtClean="0"/>
            <a:t>., emprendimiento. </a:t>
          </a:r>
          <a:endParaRPr lang="es-CO" dirty="0"/>
        </a:p>
      </dgm:t>
    </dgm:pt>
    <dgm:pt modelId="{EB614A94-3D0C-454C-8576-BD71333463C8}" type="parTrans" cxnId="{6EB29987-8831-45D6-A6D0-13BD24DD41B4}">
      <dgm:prSet/>
      <dgm:spPr/>
      <dgm:t>
        <a:bodyPr/>
        <a:lstStyle/>
        <a:p>
          <a:endParaRPr lang="es-CO"/>
        </a:p>
      </dgm:t>
    </dgm:pt>
    <dgm:pt modelId="{A3E7B9A5-E691-436B-A943-453EF5A0EF91}" type="sibTrans" cxnId="{6EB29987-8831-45D6-A6D0-13BD24DD41B4}">
      <dgm:prSet/>
      <dgm:spPr/>
      <dgm:t>
        <a:bodyPr/>
        <a:lstStyle/>
        <a:p>
          <a:endParaRPr lang="es-CO"/>
        </a:p>
      </dgm:t>
    </dgm:pt>
    <dgm:pt modelId="{AE9F7BD4-1207-4D0B-953C-65FC318AFD20}">
      <dgm:prSet phldrT="[Texto]"/>
      <dgm:spPr/>
      <dgm:t>
        <a:bodyPr/>
        <a:lstStyle/>
        <a:p>
          <a:r>
            <a:rPr lang="es-CO" dirty="0" smtClean="0"/>
            <a:t>20 minutos cada ponencia.</a:t>
          </a:r>
          <a:endParaRPr lang="es-CO" dirty="0"/>
        </a:p>
      </dgm:t>
    </dgm:pt>
    <dgm:pt modelId="{4D04CF5D-F96C-4B10-A9AA-1CC03A9C8A62}" type="parTrans" cxnId="{3A602E09-D79A-40E7-A841-ACB14C70B50E}">
      <dgm:prSet/>
      <dgm:spPr/>
      <dgm:t>
        <a:bodyPr/>
        <a:lstStyle/>
        <a:p>
          <a:endParaRPr lang="es-CO"/>
        </a:p>
      </dgm:t>
    </dgm:pt>
    <dgm:pt modelId="{3786353C-6648-4565-A020-AF78C87C8180}" type="sibTrans" cxnId="{3A602E09-D79A-40E7-A841-ACB14C70B50E}">
      <dgm:prSet/>
      <dgm:spPr/>
      <dgm:t>
        <a:bodyPr/>
        <a:lstStyle/>
        <a:p>
          <a:endParaRPr lang="es-CO"/>
        </a:p>
      </dgm:t>
    </dgm:pt>
    <dgm:pt modelId="{0FE25EBE-2D1A-4EF4-8809-122B59F2D2B4}">
      <dgm:prSet phldrT="[Texto]"/>
      <dgm:spPr/>
      <dgm:t>
        <a:bodyPr/>
        <a:lstStyle/>
        <a:p>
          <a:r>
            <a:rPr lang="es-CO" b="1" dirty="0" smtClean="0"/>
            <a:t>Muestra</a:t>
          </a:r>
          <a:endParaRPr lang="es-CO" b="1" dirty="0"/>
        </a:p>
      </dgm:t>
    </dgm:pt>
    <dgm:pt modelId="{E7BFAFFB-7032-42BD-831B-77B352BCEDC6}" type="parTrans" cxnId="{0A3720BE-BE0E-44D7-9FED-4F8CC19DDCBB}">
      <dgm:prSet/>
      <dgm:spPr/>
      <dgm:t>
        <a:bodyPr/>
        <a:lstStyle/>
        <a:p>
          <a:endParaRPr lang="es-CO"/>
        </a:p>
      </dgm:t>
    </dgm:pt>
    <dgm:pt modelId="{7449CB90-2292-4EBD-B432-2EFB5281EC73}" type="sibTrans" cxnId="{0A3720BE-BE0E-44D7-9FED-4F8CC19DDCBB}">
      <dgm:prSet/>
      <dgm:spPr/>
      <dgm:t>
        <a:bodyPr/>
        <a:lstStyle/>
        <a:p>
          <a:endParaRPr lang="es-CO"/>
        </a:p>
      </dgm:t>
    </dgm:pt>
    <dgm:pt modelId="{A8E02BD9-F845-4469-AF1A-E28571FA96DE}">
      <dgm:prSet phldrT="[Texto]"/>
      <dgm:spPr/>
      <dgm:t>
        <a:bodyPr/>
        <a:lstStyle/>
        <a:p>
          <a:r>
            <a:rPr lang="es-CO" b="1" dirty="0" smtClean="0"/>
            <a:t>Conferencias</a:t>
          </a:r>
          <a:endParaRPr lang="es-CO" b="1" dirty="0"/>
        </a:p>
      </dgm:t>
    </dgm:pt>
    <dgm:pt modelId="{4A8D7699-8418-42B7-A491-71D7CAD792AA}" type="parTrans" cxnId="{3B62BA66-2D9C-4470-A021-5716BF6926AA}">
      <dgm:prSet/>
      <dgm:spPr/>
      <dgm:t>
        <a:bodyPr/>
        <a:lstStyle/>
        <a:p>
          <a:endParaRPr lang="es-CO"/>
        </a:p>
      </dgm:t>
    </dgm:pt>
    <dgm:pt modelId="{17E644BB-B508-4DC2-8894-9A0B2EB8BB79}" type="sibTrans" cxnId="{3B62BA66-2D9C-4470-A021-5716BF6926AA}">
      <dgm:prSet/>
      <dgm:spPr/>
      <dgm:t>
        <a:bodyPr/>
        <a:lstStyle/>
        <a:p>
          <a:endParaRPr lang="es-CO"/>
        </a:p>
      </dgm:t>
    </dgm:pt>
    <dgm:pt modelId="{E3F29FAA-6B86-451C-825B-4295777AD02B}">
      <dgm:prSet phldrT="[Texto]"/>
      <dgm:spPr/>
      <dgm:t>
        <a:bodyPr/>
        <a:lstStyle/>
        <a:p>
          <a:r>
            <a:rPr lang="es-CO" dirty="0" smtClean="0"/>
            <a:t>Contenidos digitales hechos en Colombia, </a:t>
          </a:r>
          <a:r>
            <a:rPr lang="es-CO" dirty="0" err="1" smtClean="0"/>
            <a:t>Tappsi</a:t>
          </a:r>
          <a:r>
            <a:rPr lang="es-CO" dirty="0" smtClean="0"/>
            <a:t>, </a:t>
          </a:r>
          <a:r>
            <a:rPr lang="es-CO" dirty="0" err="1" smtClean="0"/>
            <a:t>Gravity</a:t>
          </a:r>
          <a:r>
            <a:rPr lang="es-CO" dirty="0" smtClean="0"/>
            <a:t>, </a:t>
          </a:r>
          <a:r>
            <a:rPr lang="es-CO" dirty="0" err="1" smtClean="0"/>
            <a:t>EduFolium</a:t>
          </a:r>
          <a:r>
            <a:rPr lang="es-CO" dirty="0" smtClean="0"/>
            <a:t>, </a:t>
          </a:r>
          <a:r>
            <a:rPr lang="es-CO" dirty="0" err="1" smtClean="0"/>
            <a:t>Golpredictor</a:t>
          </a:r>
          <a:r>
            <a:rPr lang="es-CO" dirty="0" smtClean="0"/>
            <a:t>.</a:t>
          </a:r>
          <a:endParaRPr lang="es-CO" dirty="0"/>
        </a:p>
      </dgm:t>
    </dgm:pt>
    <dgm:pt modelId="{08EB23D5-502E-42CD-AC80-5637F854E3B1}" type="parTrans" cxnId="{16BF16F4-8C26-4D48-9A4A-5B8D0A16C6B5}">
      <dgm:prSet/>
      <dgm:spPr/>
      <dgm:t>
        <a:bodyPr/>
        <a:lstStyle/>
        <a:p>
          <a:endParaRPr lang="es-CO"/>
        </a:p>
      </dgm:t>
    </dgm:pt>
    <dgm:pt modelId="{38377698-9FDD-491B-A3AB-E51B6B8ED50E}" type="sibTrans" cxnId="{16BF16F4-8C26-4D48-9A4A-5B8D0A16C6B5}">
      <dgm:prSet/>
      <dgm:spPr/>
      <dgm:t>
        <a:bodyPr/>
        <a:lstStyle/>
        <a:p>
          <a:endParaRPr lang="es-CO"/>
        </a:p>
      </dgm:t>
    </dgm:pt>
    <dgm:pt modelId="{00ECAC67-023E-4CB0-AE88-78A5298408E7}">
      <dgm:prSet phldrT="[Texto]"/>
      <dgm:spPr/>
      <dgm:t>
        <a:bodyPr/>
        <a:lstStyle/>
        <a:p>
          <a:r>
            <a:rPr lang="es-CO" dirty="0" smtClean="0"/>
            <a:t>3 conferencias de 30 minutos, 30 minutos de preguntas y respuestas.</a:t>
          </a:r>
          <a:endParaRPr lang="es-CO" dirty="0"/>
        </a:p>
      </dgm:t>
    </dgm:pt>
    <dgm:pt modelId="{E2DD4C53-C541-4644-94E3-FB73F8F28111}" type="parTrans" cxnId="{AA3B4F4C-F089-45F0-984A-A5DE25E25D2F}">
      <dgm:prSet/>
      <dgm:spPr/>
      <dgm:t>
        <a:bodyPr/>
        <a:lstStyle/>
        <a:p>
          <a:endParaRPr lang="es-CO"/>
        </a:p>
      </dgm:t>
    </dgm:pt>
    <dgm:pt modelId="{ED8CD834-99BE-429C-966B-AAEB0AF008BA}" type="sibTrans" cxnId="{AA3B4F4C-F089-45F0-984A-A5DE25E25D2F}">
      <dgm:prSet/>
      <dgm:spPr/>
      <dgm:t>
        <a:bodyPr/>
        <a:lstStyle/>
        <a:p>
          <a:endParaRPr lang="es-CO"/>
        </a:p>
      </dgm:t>
    </dgm:pt>
    <dgm:pt modelId="{97F83B82-2905-44B0-A69F-814C9D1E8F42}">
      <dgm:prSet phldrT="[Texto]"/>
      <dgm:spPr/>
      <dgm:t>
        <a:bodyPr/>
        <a:lstStyle/>
        <a:p>
          <a:r>
            <a:rPr lang="es-CO" dirty="0" smtClean="0"/>
            <a:t>CD en educación, entretenimiento, cultura, publicidad. </a:t>
          </a:r>
          <a:r>
            <a:rPr lang="es-CO" dirty="0" err="1" smtClean="0"/>
            <a:t>APP´s</a:t>
          </a:r>
          <a:r>
            <a:rPr lang="es-CO" dirty="0" smtClean="0"/>
            <a:t>, video juegos, web, Ovas.</a:t>
          </a:r>
          <a:endParaRPr lang="es-CO" dirty="0"/>
        </a:p>
      </dgm:t>
    </dgm:pt>
    <dgm:pt modelId="{43818652-D4CF-4AD1-BB76-339400923CD2}" type="parTrans" cxnId="{B3ECF50C-BAF9-4BDA-B6D6-FA20F76B7A4E}">
      <dgm:prSet/>
      <dgm:spPr/>
      <dgm:t>
        <a:bodyPr/>
        <a:lstStyle/>
        <a:p>
          <a:endParaRPr lang="es-CO"/>
        </a:p>
      </dgm:t>
    </dgm:pt>
    <dgm:pt modelId="{F237290D-E351-4538-940E-7EF88516E452}" type="sibTrans" cxnId="{B3ECF50C-BAF9-4BDA-B6D6-FA20F76B7A4E}">
      <dgm:prSet/>
      <dgm:spPr/>
      <dgm:t>
        <a:bodyPr/>
        <a:lstStyle/>
        <a:p>
          <a:endParaRPr lang="es-CO"/>
        </a:p>
      </dgm:t>
    </dgm:pt>
    <dgm:pt modelId="{3CDC08D3-8A63-4313-9AC1-F2A066298F07}">
      <dgm:prSet phldrT="[Texto]"/>
      <dgm:spPr/>
      <dgm:t>
        <a:bodyPr/>
        <a:lstStyle/>
        <a:p>
          <a:endParaRPr lang="es-CO" dirty="0"/>
        </a:p>
      </dgm:t>
    </dgm:pt>
    <dgm:pt modelId="{F3986396-6E07-46F7-B482-EA33904CDEAB}" type="parTrans" cxnId="{B7CF6A6F-3E77-4C56-8B91-7CA86A2EABD7}">
      <dgm:prSet/>
      <dgm:spPr/>
      <dgm:t>
        <a:bodyPr/>
        <a:lstStyle/>
        <a:p>
          <a:endParaRPr lang="es-CO"/>
        </a:p>
      </dgm:t>
    </dgm:pt>
    <dgm:pt modelId="{57D366D7-9511-47F0-95CF-A764ED0E347E}" type="sibTrans" cxnId="{B7CF6A6F-3E77-4C56-8B91-7CA86A2EABD7}">
      <dgm:prSet/>
      <dgm:spPr/>
      <dgm:t>
        <a:bodyPr/>
        <a:lstStyle/>
        <a:p>
          <a:endParaRPr lang="es-CO"/>
        </a:p>
      </dgm:t>
    </dgm:pt>
    <dgm:pt modelId="{AFD5565E-EC2E-4699-B64F-300DF9F38EAE}">
      <dgm:prSet phldrT="[Texto]"/>
      <dgm:spPr/>
      <dgm:t>
        <a:bodyPr/>
        <a:lstStyle/>
        <a:p>
          <a:r>
            <a:rPr lang="es-CO" dirty="0" smtClean="0"/>
            <a:t>6 ponencias en dos grupos de 3.</a:t>
          </a:r>
          <a:endParaRPr lang="es-CO" dirty="0"/>
        </a:p>
      </dgm:t>
    </dgm:pt>
    <dgm:pt modelId="{A36E79CC-FBBF-4FFC-9C3C-116306DF3D8B}" type="parTrans" cxnId="{336B330E-9C82-4E59-88BF-704FC379491B}">
      <dgm:prSet/>
      <dgm:spPr/>
      <dgm:t>
        <a:bodyPr/>
        <a:lstStyle/>
        <a:p>
          <a:endParaRPr lang="es-CO"/>
        </a:p>
      </dgm:t>
    </dgm:pt>
    <dgm:pt modelId="{19E945E8-2DE1-4FC8-AFDF-A5DF31CFFCCD}" type="sibTrans" cxnId="{336B330E-9C82-4E59-88BF-704FC379491B}">
      <dgm:prSet/>
      <dgm:spPr/>
      <dgm:t>
        <a:bodyPr/>
        <a:lstStyle/>
        <a:p>
          <a:endParaRPr lang="es-CO"/>
        </a:p>
      </dgm:t>
    </dgm:pt>
    <dgm:pt modelId="{8C34CC62-C595-48A7-8422-4F1C467BBA81}">
      <dgm:prSet phldrT="[Texto]"/>
      <dgm:spPr/>
      <dgm:t>
        <a:bodyPr/>
        <a:lstStyle/>
        <a:p>
          <a:r>
            <a:rPr lang="es-CO" dirty="0" smtClean="0"/>
            <a:t>Dos paneles de expertos, cada panel de una hora de duración, sobre  Cultura, diseño, ingeniería y emprendimiento.</a:t>
          </a:r>
          <a:endParaRPr lang="es-CO" dirty="0"/>
        </a:p>
      </dgm:t>
    </dgm:pt>
    <dgm:pt modelId="{99233B02-96A5-4A2F-8CA6-D62AF6D6D101}" type="parTrans" cxnId="{D1DB86AC-0DF0-46B7-B412-E5B3D87A5DAC}">
      <dgm:prSet/>
      <dgm:spPr/>
      <dgm:t>
        <a:bodyPr/>
        <a:lstStyle/>
        <a:p>
          <a:endParaRPr lang="es-CO"/>
        </a:p>
      </dgm:t>
    </dgm:pt>
    <dgm:pt modelId="{650015CD-1B36-4C9F-9ED4-C80C89001687}" type="sibTrans" cxnId="{D1DB86AC-0DF0-46B7-B412-E5B3D87A5DAC}">
      <dgm:prSet/>
      <dgm:spPr/>
      <dgm:t>
        <a:bodyPr/>
        <a:lstStyle/>
        <a:p>
          <a:endParaRPr lang="es-CO"/>
        </a:p>
      </dgm:t>
    </dgm:pt>
    <dgm:pt modelId="{5CCC66CD-8E35-4CF4-B882-C365A76539DD}">
      <dgm:prSet phldrT="[Texto]"/>
      <dgm:spPr/>
      <dgm:t>
        <a:bodyPr/>
        <a:lstStyle/>
        <a:p>
          <a:r>
            <a:rPr lang="es-CO" dirty="0" smtClean="0"/>
            <a:t>Póster tamaño pliego, 100 CM x 70 CM, vertical</a:t>
          </a:r>
          <a:endParaRPr lang="es-CO" dirty="0"/>
        </a:p>
      </dgm:t>
    </dgm:pt>
    <dgm:pt modelId="{CCCFF4DF-C97D-43D7-B695-992E1C8A3353}" type="parTrans" cxnId="{B7B4C0D8-8EA7-4D6C-85F2-E7A1E07C323A}">
      <dgm:prSet/>
      <dgm:spPr/>
      <dgm:t>
        <a:bodyPr/>
        <a:lstStyle/>
        <a:p>
          <a:endParaRPr lang="es-CO"/>
        </a:p>
      </dgm:t>
    </dgm:pt>
    <dgm:pt modelId="{01A2C988-9C2A-4531-A022-6BCE84CB9EAD}" type="sibTrans" cxnId="{B7B4C0D8-8EA7-4D6C-85F2-E7A1E07C323A}">
      <dgm:prSet/>
      <dgm:spPr/>
      <dgm:t>
        <a:bodyPr/>
        <a:lstStyle/>
        <a:p>
          <a:endParaRPr lang="es-CO"/>
        </a:p>
      </dgm:t>
    </dgm:pt>
    <dgm:pt modelId="{9C6C95D3-5814-4073-8C6B-52F8A98C2D19}">
      <dgm:prSet phldrT="[Texto]"/>
      <dgm:spPr/>
      <dgm:t>
        <a:bodyPr/>
        <a:lstStyle/>
        <a:p>
          <a:r>
            <a:rPr lang="es-CO" dirty="0" smtClean="0"/>
            <a:t>Multimedia de presentación de proyectos.</a:t>
          </a:r>
          <a:endParaRPr lang="es-CO" dirty="0"/>
        </a:p>
      </dgm:t>
    </dgm:pt>
    <dgm:pt modelId="{ABF489BE-7D7F-42DE-8FA4-0CE130BE5754}" type="sibTrans" cxnId="{97073CBF-B427-4C76-94BD-0BC111D83AEF}">
      <dgm:prSet/>
      <dgm:spPr/>
      <dgm:t>
        <a:bodyPr/>
        <a:lstStyle/>
        <a:p>
          <a:endParaRPr lang="es-CO"/>
        </a:p>
      </dgm:t>
    </dgm:pt>
    <dgm:pt modelId="{81996C1F-1FA6-405D-8525-0AE984FC766B}" type="parTrans" cxnId="{97073CBF-B427-4C76-94BD-0BC111D83AEF}">
      <dgm:prSet/>
      <dgm:spPr/>
      <dgm:t>
        <a:bodyPr/>
        <a:lstStyle/>
        <a:p>
          <a:endParaRPr lang="es-CO"/>
        </a:p>
      </dgm:t>
    </dgm:pt>
    <dgm:pt modelId="{616FB65E-D2A7-4717-9819-56DD08196C16}" type="pres">
      <dgm:prSet presAssocID="{8B6F6B81-53B2-48D7-B886-73B6C28828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9E26242-1899-41A7-9403-647D867C7A97}" type="pres">
      <dgm:prSet presAssocID="{7AABD480-2571-4376-AAEC-E8F6298D1D8E}" presName="composite" presStyleCnt="0"/>
      <dgm:spPr/>
      <dgm:t>
        <a:bodyPr/>
        <a:lstStyle/>
        <a:p>
          <a:endParaRPr lang="es-CO"/>
        </a:p>
      </dgm:t>
    </dgm:pt>
    <dgm:pt modelId="{F741E139-CDF0-4080-A0EB-6E2E5BCA5E62}" type="pres">
      <dgm:prSet presAssocID="{7AABD480-2571-4376-AAEC-E8F6298D1D8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2928B38-B4B1-4D90-9D03-448721B743EC}" type="pres">
      <dgm:prSet presAssocID="{7AABD480-2571-4376-AAEC-E8F6298D1D8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5ECEABF-12ED-4694-832F-35FC32EED92B}" type="pres">
      <dgm:prSet presAssocID="{167FA48E-7107-4FBD-9BE4-B41BDDBF3C01}" presName="space" presStyleCnt="0"/>
      <dgm:spPr/>
      <dgm:t>
        <a:bodyPr/>
        <a:lstStyle/>
        <a:p>
          <a:endParaRPr lang="es-CO"/>
        </a:p>
      </dgm:t>
    </dgm:pt>
    <dgm:pt modelId="{AEC10394-721E-4C64-8E21-6CC869EEF69B}" type="pres">
      <dgm:prSet presAssocID="{0FE25EBE-2D1A-4EF4-8809-122B59F2D2B4}" presName="composite" presStyleCnt="0"/>
      <dgm:spPr/>
      <dgm:t>
        <a:bodyPr/>
        <a:lstStyle/>
        <a:p>
          <a:endParaRPr lang="es-CO"/>
        </a:p>
      </dgm:t>
    </dgm:pt>
    <dgm:pt modelId="{43B8A3C7-015E-4726-B793-2F13FB315E60}" type="pres">
      <dgm:prSet presAssocID="{0FE25EBE-2D1A-4EF4-8809-122B59F2D2B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0BEC17-4781-4472-819B-861304DDA4CF}" type="pres">
      <dgm:prSet presAssocID="{0FE25EBE-2D1A-4EF4-8809-122B59F2D2B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3D324D5-5ED1-422D-BA8E-EDB03FE37ACB}" type="pres">
      <dgm:prSet presAssocID="{7449CB90-2292-4EBD-B432-2EFB5281EC73}" presName="space" presStyleCnt="0"/>
      <dgm:spPr/>
      <dgm:t>
        <a:bodyPr/>
        <a:lstStyle/>
        <a:p>
          <a:endParaRPr lang="es-CO"/>
        </a:p>
      </dgm:t>
    </dgm:pt>
    <dgm:pt modelId="{F3712A8D-7679-4502-8D7C-7F3CBF0ED1EF}" type="pres">
      <dgm:prSet presAssocID="{A8E02BD9-F845-4469-AF1A-E28571FA96DE}" presName="composite" presStyleCnt="0"/>
      <dgm:spPr/>
      <dgm:t>
        <a:bodyPr/>
        <a:lstStyle/>
        <a:p>
          <a:endParaRPr lang="es-CO"/>
        </a:p>
      </dgm:t>
    </dgm:pt>
    <dgm:pt modelId="{7ED9622F-FB22-419B-A093-DC1BD797768E}" type="pres">
      <dgm:prSet presAssocID="{A8E02BD9-F845-4469-AF1A-E28571FA96D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C8BC891-2034-4715-AA63-F0B415BA26FC}" type="pres">
      <dgm:prSet presAssocID="{A8E02BD9-F845-4469-AF1A-E28571FA96D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4794B25-6FFD-4E5F-8B6A-C9CE74179F97}" type="presOf" srcId="{7AABD480-2571-4376-AAEC-E8F6298D1D8E}" destId="{F741E139-CDF0-4080-A0EB-6E2E5BCA5E62}" srcOrd="0" destOrd="0" presId="urn:microsoft.com/office/officeart/2005/8/layout/hList1"/>
    <dgm:cxn modelId="{6EB29987-8831-45D6-A6D0-13BD24DD41B4}" srcId="{7AABD480-2571-4376-AAEC-E8F6298D1D8E}" destId="{D28472F0-76D4-4631-BC99-9EED795C92F4}" srcOrd="1" destOrd="0" parTransId="{EB614A94-3D0C-454C-8576-BD71333463C8}" sibTransId="{A3E7B9A5-E691-436B-A943-453EF5A0EF91}"/>
    <dgm:cxn modelId="{2BB56EEA-D168-4DF5-9DFC-B7AD6FC4FAA6}" type="presOf" srcId="{00ECAC67-023E-4CB0-AE88-78A5298408E7}" destId="{2C8BC891-2034-4715-AA63-F0B415BA26FC}" srcOrd="0" destOrd="1" presId="urn:microsoft.com/office/officeart/2005/8/layout/hList1"/>
    <dgm:cxn modelId="{302A3D01-315A-4147-9D8B-7DD6DC8C0DF9}" type="presOf" srcId="{9C6C95D3-5814-4073-8C6B-52F8A98C2D19}" destId="{400BEC17-4781-4472-819B-861304DDA4CF}" srcOrd="0" destOrd="2" presId="urn:microsoft.com/office/officeart/2005/8/layout/hList1"/>
    <dgm:cxn modelId="{0A3720BE-BE0E-44D7-9FED-4F8CC19DDCBB}" srcId="{8B6F6B81-53B2-48D7-B886-73B6C2882868}" destId="{0FE25EBE-2D1A-4EF4-8809-122B59F2D2B4}" srcOrd="1" destOrd="0" parTransId="{E7BFAFFB-7032-42BD-831B-77B352BCEDC6}" sibTransId="{7449CB90-2292-4EBD-B432-2EFB5281EC73}"/>
    <dgm:cxn modelId="{3A602E09-D79A-40E7-A841-ACB14C70B50E}" srcId="{7AABD480-2571-4376-AAEC-E8F6298D1D8E}" destId="{AE9F7BD4-1207-4D0B-953C-65FC318AFD20}" srcOrd="2" destOrd="0" parTransId="{4D04CF5D-F96C-4B10-A9AA-1CC03A9C8A62}" sibTransId="{3786353C-6648-4565-A020-AF78C87C8180}"/>
    <dgm:cxn modelId="{97073CBF-B427-4C76-94BD-0BC111D83AEF}" srcId="{0FE25EBE-2D1A-4EF4-8809-122B59F2D2B4}" destId="{9C6C95D3-5814-4073-8C6B-52F8A98C2D19}" srcOrd="2" destOrd="0" parTransId="{81996C1F-1FA6-405D-8525-0AE984FC766B}" sibTransId="{ABF489BE-7D7F-42DE-8FA4-0CE130BE5754}"/>
    <dgm:cxn modelId="{D1DB86AC-0DF0-46B7-B412-E5B3D87A5DAC}" srcId="{7AABD480-2571-4376-AAEC-E8F6298D1D8E}" destId="{8C34CC62-C595-48A7-8422-4F1C467BBA81}" srcOrd="3" destOrd="0" parTransId="{99233B02-96A5-4A2F-8CA6-D62AF6D6D101}" sibTransId="{650015CD-1B36-4C9F-9ED4-C80C89001687}"/>
    <dgm:cxn modelId="{9460A0E6-ADFB-400E-8CF5-DAEABDCB6AE2}" srcId="{8B6F6B81-53B2-48D7-B886-73B6C2882868}" destId="{7AABD480-2571-4376-AAEC-E8F6298D1D8E}" srcOrd="0" destOrd="0" parTransId="{45C73E4A-9B55-443B-8499-9B6815240F2F}" sibTransId="{167FA48E-7107-4FBD-9BE4-B41BDDBF3C01}"/>
    <dgm:cxn modelId="{095FDD12-561F-4997-81D2-349BE98859B0}" type="presOf" srcId="{AE9F7BD4-1207-4D0B-953C-65FC318AFD20}" destId="{02928B38-B4B1-4D90-9D03-448721B743EC}" srcOrd="0" destOrd="2" presId="urn:microsoft.com/office/officeart/2005/8/layout/hList1"/>
    <dgm:cxn modelId="{16BF16F4-8C26-4D48-9A4A-5B8D0A16C6B5}" srcId="{A8E02BD9-F845-4469-AF1A-E28571FA96DE}" destId="{E3F29FAA-6B86-451C-825B-4295777AD02B}" srcOrd="0" destOrd="0" parTransId="{08EB23D5-502E-42CD-AC80-5637F854E3B1}" sibTransId="{38377698-9FDD-491B-A3AB-E51B6B8ED50E}"/>
    <dgm:cxn modelId="{336B330E-9C82-4E59-88BF-704FC379491B}" srcId="{7AABD480-2571-4376-AAEC-E8F6298D1D8E}" destId="{AFD5565E-EC2E-4699-B64F-300DF9F38EAE}" srcOrd="0" destOrd="0" parTransId="{A36E79CC-FBBF-4FFC-9C3C-116306DF3D8B}" sibTransId="{19E945E8-2DE1-4FC8-AFDF-A5DF31CFFCCD}"/>
    <dgm:cxn modelId="{39C55F5D-2A8F-42D2-AAD7-DC4D3AD8F1FB}" type="presOf" srcId="{97F83B82-2905-44B0-A69F-814C9D1E8F42}" destId="{400BEC17-4781-4472-819B-861304DDA4CF}" srcOrd="0" destOrd="0" presId="urn:microsoft.com/office/officeart/2005/8/layout/hList1"/>
    <dgm:cxn modelId="{235D65AF-4F34-4F3B-B610-E8E884D87DEE}" type="presOf" srcId="{A8E02BD9-F845-4469-AF1A-E28571FA96DE}" destId="{7ED9622F-FB22-419B-A093-DC1BD797768E}" srcOrd="0" destOrd="0" presId="urn:microsoft.com/office/officeart/2005/8/layout/hList1"/>
    <dgm:cxn modelId="{B3ECF50C-BAF9-4BDA-B6D6-FA20F76B7A4E}" srcId="{0FE25EBE-2D1A-4EF4-8809-122B59F2D2B4}" destId="{97F83B82-2905-44B0-A69F-814C9D1E8F42}" srcOrd="0" destOrd="0" parTransId="{43818652-D4CF-4AD1-BB76-339400923CD2}" sibTransId="{F237290D-E351-4538-940E-7EF88516E452}"/>
    <dgm:cxn modelId="{F715D1B7-55FE-4594-AF8B-EDA22A93D372}" type="presOf" srcId="{D28472F0-76D4-4631-BC99-9EED795C92F4}" destId="{02928B38-B4B1-4D90-9D03-448721B743EC}" srcOrd="0" destOrd="1" presId="urn:microsoft.com/office/officeart/2005/8/layout/hList1"/>
    <dgm:cxn modelId="{55C79475-6FBB-431C-800B-DE90E7476F4B}" type="presOf" srcId="{8B6F6B81-53B2-48D7-B886-73B6C2882868}" destId="{616FB65E-D2A7-4717-9819-56DD08196C16}" srcOrd="0" destOrd="0" presId="urn:microsoft.com/office/officeart/2005/8/layout/hList1"/>
    <dgm:cxn modelId="{651A8911-B1A0-4638-BA0F-66B4EA0264DF}" type="presOf" srcId="{AFD5565E-EC2E-4699-B64F-300DF9F38EAE}" destId="{02928B38-B4B1-4D90-9D03-448721B743EC}" srcOrd="0" destOrd="0" presId="urn:microsoft.com/office/officeart/2005/8/layout/hList1"/>
    <dgm:cxn modelId="{4110E223-5605-4B8B-BB0A-6D4B024D145E}" type="presOf" srcId="{E3F29FAA-6B86-451C-825B-4295777AD02B}" destId="{2C8BC891-2034-4715-AA63-F0B415BA26FC}" srcOrd="0" destOrd="0" presId="urn:microsoft.com/office/officeart/2005/8/layout/hList1"/>
    <dgm:cxn modelId="{B7B4C0D8-8EA7-4D6C-85F2-E7A1E07C323A}" srcId="{0FE25EBE-2D1A-4EF4-8809-122B59F2D2B4}" destId="{5CCC66CD-8E35-4CF4-B882-C365A76539DD}" srcOrd="1" destOrd="0" parTransId="{CCCFF4DF-C97D-43D7-B695-992E1C8A3353}" sibTransId="{01A2C988-9C2A-4531-A022-6BCE84CB9EAD}"/>
    <dgm:cxn modelId="{B7CF6A6F-3E77-4C56-8B91-7CA86A2EABD7}" srcId="{7AABD480-2571-4376-AAEC-E8F6298D1D8E}" destId="{3CDC08D3-8A63-4313-9AC1-F2A066298F07}" srcOrd="4" destOrd="0" parTransId="{F3986396-6E07-46F7-B482-EA33904CDEAB}" sibTransId="{57D366D7-9511-47F0-95CF-A764ED0E347E}"/>
    <dgm:cxn modelId="{EE554238-ECFD-4116-B79A-CBF42D6290F5}" type="presOf" srcId="{3CDC08D3-8A63-4313-9AC1-F2A066298F07}" destId="{02928B38-B4B1-4D90-9D03-448721B743EC}" srcOrd="0" destOrd="4" presId="urn:microsoft.com/office/officeart/2005/8/layout/hList1"/>
    <dgm:cxn modelId="{05DB270A-353E-4A88-AC08-C50F05B051D0}" type="presOf" srcId="{0FE25EBE-2D1A-4EF4-8809-122B59F2D2B4}" destId="{43B8A3C7-015E-4726-B793-2F13FB315E60}" srcOrd="0" destOrd="0" presId="urn:microsoft.com/office/officeart/2005/8/layout/hList1"/>
    <dgm:cxn modelId="{3B62BA66-2D9C-4470-A021-5716BF6926AA}" srcId="{8B6F6B81-53B2-48D7-B886-73B6C2882868}" destId="{A8E02BD9-F845-4469-AF1A-E28571FA96DE}" srcOrd="2" destOrd="0" parTransId="{4A8D7699-8418-42B7-A491-71D7CAD792AA}" sibTransId="{17E644BB-B508-4DC2-8894-9A0B2EB8BB79}"/>
    <dgm:cxn modelId="{0C491A43-26FE-4553-97D1-2678169BADE7}" type="presOf" srcId="{8C34CC62-C595-48A7-8422-4F1C467BBA81}" destId="{02928B38-B4B1-4D90-9D03-448721B743EC}" srcOrd="0" destOrd="3" presId="urn:microsoft.com/office/officeart/2005/8/layout/hList1"/>
    <dgm:cxn modelId="{134B8D02-955E-42E4-8456-C76E8856690B}" type="presOf" srcId="{5CCC66CD-8E35-4CF4-B882-C365A76539DD}" destId="{400BEC17-4781-4472-819B-861304DDA4CF}" srcOrd="0" destOrd="1" presId="urn:microsoft.com/office/officeart/2005/8/layout/hList1"/>
    <dgm:cxn modelId="{AA3B4F4C-F089-45F0-984A-A5DE25E25D2F}" srcId="{A8E02BD9-F845-4469-AF1A-E28571FA96DE}" destId="{00ECAC67-023E-4CB0-AE88-78A5298408E7}" srcOrd="1" destOrd="0" parTransId="{E2DD4C53-C541-4644-94E3-FB73F8F28111}" sibTransId="{ED8CD834-99BE-429C-966B-AAEB0AF008BA}"/>
    <dgm:cxn modelId="{0D20B398-970B-46A2-9429-3D7AB5CD53A5}" type="presParOf" srcId="{616FB65E-D2A7-4717-9819-56DD08196C16}" destId="{B9E26242-1899-41A7-9403-647D867C7A97}" srcOrd="0" destOrd="0" presId="urn:microsoft.com/office/officeart/2005/8/layout/hList1"/>
    <dgm:cxn modelId="{EAF8C3E2-53C2-4F19-806A-7002241036AE}" type="presParOf" srcId="{B9E26242-1899-41A7-9403-647D867C7A97}" destId="{F741E139-CDF0-4080-A0EB-6E2E5BCA5E62}" srcOrd="0" destOrd="0" presId="urn:microsoft.com/office/officeart/2005/8/layout/hList1"/>
    <dgm:cxn modelId="{4F8EDBF9-EA05-46B7-A808-148DD491A102}" type="presParOf" srcId="{B9E26242-1899-41A7-9403-647D867C7A97}" destId="{02928B38-B4B1-4D90-9D03-448721B743EC}" srcOrd="1" destOrd="0" presId="urn:microsoft.com/office/officeart/2005/8/layout/hList1"/>
    <dgm:cxn modelId="{85AED057-FC43-4957-B169-7B913D0D595C}" type="presParOf" srcId="{616FB65E-D2A7-4717-9819-56DD08196C16}" destId="{35ECEABF-12ED-4694-832F-35FC32EED92B}" srcOrd="1" destOrd="0" presId="urn:microsoft.com/office/officeart/2005/8/layout/hList1"/>
    <dgm:cxn modelId="{4988E6CF-B698-4B62-821C-7FB95E22879C}" type="presParOf" srcId="{616FB65E-D2A7-4717-9819-56DD08196C16}" destId="{AEC10394-721E-4C64-8E21-6CC869EEF69B}" srcOrd="2" destOrd="0" presId="urn:microsoft.com/office/officeart/2005/8/layout/hList1"/>
    <dgm:cxn modelId="{9A243182-DB37-4E11-A974-30910DA45606}" type="presParOf" srcId="{AEC10394-721E-4C64-8E21-6CC869EEF69B}" destId="{43B8A3C7-015E-4726-B793-2F13FB315E60}" srcOrd="0" destOrd="0" presId="urn:microsoft.com/office/officeart/2005/8/layout/hList1"/>
    <dgm:cxn modelId="{8EA3ADB4-0BF8-41F2-9A23-E39D104FAFEA}" type="presParOf" srcId="{AEC10394-721E-4C64-8E21-6CC869EEF69B}" destId="{400BEC17-4781-4472-819B-861304DDA4CF}" srcOrd="1" destOrd="0" presId="urn:microsoft.com/office/officeart/2005/8/layout/hList1"/>
    <dgm:cxn modelId="{C49827B1-9799-4259-B425-7E2173455894}" type="presParOf" srcId="{616FB65E-D2A7-4717-9819-56DD08196C16}" destId="{53D324D5-5ED1-422D-BA8E-EDB03FE37ACB}" srcOrd="3" destOrd="0" presId="urn:microsoft.com/office/officeart/2005/8/layout/hList1"/>
    <dgm:cxn modelId="{79CBC2F0-14B5-4BB7-A0C2-6CBA74B70E02}" type="presParOf" srcId="{616FB65E-D2A7-4717-9819-56DD08196C16}" destId="{F3712A8D-7679-4502-8D7C-7F3CBF0ED1EF}" srcOrd="4" destOrd="0" presId="urn:microsoft.com/office/officeart/2005/8/layout/hList1"/>
    <dgm:cxn modelId="{61D3A5F9-EA13-49D9-B620-AA5227A83109}" type="presParOf" srcId="{F3712A8D-7679-4502-8D7C-7F3CBF0ED1EF}" destId="{7ED9622F-FB22-419B-A093-DC1BD797768E}" srcOrd="0" destOrd="0" presId="urn:microsoft.com/office/officeart/2005/8/layout/hList1"/>
    <dgm:cxn modelId="{3F70CDD1-51F5-49AE-9CEB-23AEF9E4C0D1}" type="presParOf" srcId="{F3712A8D-7679-4502-8D7C-7F3CBF0ED1EF}" destId="{2C8BC891-2034-4715-AA63-F0B415BA26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44B38-CA41-4C10-A088-A31BA3A36B3C}">
      <dsp:nvSpPr>
        <dsp:cNvPr id="0" name=""/>
        <dsp:cNvSpPr/>
      </dsp:nvSpPr>
      <dsp:spPr>
        <a:xfrm>
          <a:off x="2227" y="11413"/>
          <a:ext cx="2172053" cy="662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b="1" kern="1200" dirty="0" smtClean="0"/>
            <a:t>Mañana</a:t>
          </a:r>
          <a:endParaRPr lang="es-CO" sz="2300" b="1" kern="1200" dirty="0"/>
        </a:p>
      </dsp:txBody>
      <dsp:txXfrm>
        <a:off x="2227" y="11413"/>
        <a:ext cx="2172053" cy="662400"/>
      </dsp:txXfrm>
    </dsp:sp>
    <dsp:sp modelId="{C1FC28FE-59C1-41E1-BA2D-1A6A9DFF8A5A}">
      <dsp:nvSpPr>
        <dsp:cNvPr id="0" name=""/>
        <dsp:cNvSpPr/>
      </dsp:nvSpPr>
      <dsp:spPr>
        <a:xfrm>
          <a:off x="2227" y="673813"/>
          <a:ext cx="2172053" cy="442734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8:30 a 10:00 Ponencias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10: 00 a 10:30 Muestra de trabajos.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10:30 a 12:00 Ponencias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12:00 a 2:00 receso.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2300" kern="1200" dirty="0"/>
        </a:p>
      </dsp:txBody>
      <dsp:txXfrm>
        <a:off x="2227" y="673813"/>
        <a:ext cx="2172053" cy="4427341"/>
      </dsp:txXfrm>
    </dsp:sp>
    <dsp:sp modelId="{1AC40E2F-2C8B-48F3-9CFA-9347422BD613}">
      <dsp:nvSpPr>
        <dsp:cNvPr id="0" name=""/>
        <dsp:cNvSpPr/>
      </dsp:nvSpPr>
      <dsp:spPr>
        <a:xfrm>
          <a:off x="2478369" y="11413"/>
          <a:ext cx="2172053" cy="662400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b="1" kern="1200" dirty="0" smtClean="0"/>
            <a:t>Tarde</a:t>
          </a:r>
          <a:endParaRPr lang="es-CO" sz="2300" b="1" kern="1200" dirty="0"/>
        </a:p>
      </dsp:txBody>
      <dsp:txXfrm>
        <a:off x="2478369" y="11413"/>
        <a:ext cx="2172053" cy="662400"/>
      </dsp:txXfrm>
    </dsp:sp>
    <dsp:sp modelId="{A23F32E1-273D-4E31-879A-354BD350C388}">
      <dsp:nvSpPr>
        <dsp:cNvPr id="0" name=""/>
        <dsp:cNvSpPr/>
      </dsp:nvSpPr>
      <dsp:spPr>
        <a:xfrm>
          <a:off x="2478369" y="673813"/>
          <a:ext cx="2172053" cy="4427341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2:00 a 3:30 Panel de expertos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3:30 a 4:00 Muestra de trabajos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4:00 a 5:30 Panel de expertos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5:30 a 6:00 Muestras de trabajos</a:t>
          </a:r>
          <a:endParaRPr lang="es-CO" sz="2300" kern="1200" dirty="0"/>
        </a:p>
      </dsp:txBody>
      <dsp:txXfrm>
        <a:off x="2478369" y="673813"/>
        <a:ext cx="2172053" cy="4427341"/>
      </dsp:txXfrm>
    </dsp:sp>
    <dsp:sp modelId="{6F2460FB-B06A-4140-95F8-85B717089B66}">
      <dsp:nvSpPr>
        <dsp:cNvPr id="0" name=""/>
        <dsp:cNvSpPr/>
      </dsp:nvSpPr>
      <dsp:spPr>
        <a:xfrm>
          <a:off x="4954510" y="11413"/>
          <a:ext cx="2172053" cy="662400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300" b="1" kern="1200" dirty="0" smtClean="0"/>
            <a:t>Noche</a:t>
          </a:r>
          <a:endParaRPr lang="es-CO" sz="2300" b="1" kern="1200" dirty="0"/>
        </a:p>
      </dsp:txBody>
      <dsp:txXfrm>
        <a:off x="4954510" y="11413"/>
        <a:ext cx="2172053" cy="662400"/>
      </dsp:txXfrm>
    </dsp:sp>
    <dsp:sp modelId="{218FDF5E-CE6E-4609-B55D-74B050B8A855}">
      <dsp:nvSpPr>
        <dsp:cNvPr id="0" name=""/>
        <dsp:cNvSpPr/>
      </dsp:nvSpPr>
      <dsp:spPr>
        <a:xfrm>
          <a:off x="4954510" y="673813"/>
          <a:ext cx="2172053" cy="4427341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6:30 a 8:00 Conferencias.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8:00 a 9:00 Muestra de trabajos</a:t>
          </a:r>
          <a:endParaRPr lang="es-CO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300" kern="1200" dirty="0" smtClean="0"/>
            <a:t>9:00 a 10:00 Clausura.</a:t>
          </a:r>
          <a:endParaRPr lang="es-CO" sz="2300" kern="1200" dirty="0"/>
        </a:p>
      </dsp:txBody>
      <dsp:txXfrm>
        <a:off x="4954510" y="673813"/>
        <a:ext cx="2172053" cy="4427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1E139-CDF0-4080-A0EB-6E2E5BCA5E62}">
      <dsp:nvSpPr>
        <dsp:cNvPr id="0" name=""/>
        <dsp:cNvSpPr/>
      </dsp:nvSpPr>
      <dsp:spPr>
        <a:xfrm>
          <a:off x="2677" y="71919"/>
          <a:ext cx="2610852" cy="76962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1" kern="1200" dirty="0" smtClean="0"/>
            <a:t>Ponencias y panel de expertos</a:t>
          </a:r>
          <a:endParaRPr lang="es-CO" sz="2100" b="1" kern="1200" dirty="0"/>
        </a:p>
      </dsp:txBody>
      <dsp:txXfrm>
        <a:off x="2677" y="71919"/>
        <a:ext cx="2610852" cy="769627"/>
      </dsp:txXfrm>
    </dsp:sp>
    <dsp:sp modelId="{02928B38-B4B1-4D90-9D03-448721B743EC}">
      <dsp:nvSpPr>
        <dsp:cNvPr id="0" name=""/>
        <dsp:cNvSpPr/>
      </dsp:nvSpPr>
      <dsp:spPr>
        <a:xfrm>
          <a:off x="2677" y="841546"/>
          <a:ext cx="2610852" cy="51880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100" kern="1200" dirty="0" smtClean="0"/>
            <a:t>6 ponencias en dos grupos de 3.</a:t>
          </a:r>
          <a:endParaRPr lang="es-CO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100" kern="1200" dirty="0" smtClean="0"/>
            <a:t>Temas: CD y: cultura, diseño, desarrollo </a:t>
          </a:r>
          <a:r>
            <a:rPr lang="es-CO" sz="2100" kern="1200" dirty="0" err="1" smtClean="0"/>
            <a:t>soft</a:t>
          </a:r>
          <a:r>
            <a:rPr lang="es-CO" sz="2100" kern="1200" dirty="0" smtClean="0"/>
            <a:t>., emprendimiento. </a:t>
          </a:r>
          <a:endParaRPr lang="es-CO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100" kern="1200" dirty="0" smtClean="0"/>
            <a:t>20 minutos cada ponencia.</a:t>
          </a:r>
          <a:endParaRPr lang="es-CO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100" kern="1200" dirty="0" smtClean="0"/>
            <a:t>Dos paneles de expertos, cada panel de una hora de duración, sobre  Cultura, diseño, ingeniería y emprendimiento.</a:t>
          </a:r>
          <a:endParaRPr lang="es-CO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2100" kern="1200" dirty="0"/>
        </a:p>
      </dsp:txBody>
      <dsp:txXfrm>
        <a:off x="2677" y="841546"/>
        <a:ext cx="2610852" cy="5188050"/>
      </dsp:txXfrm>
    </dsp:sp>
    <dsp:sp modelId="{43B8A3C7-015E-4726-B793-2F13FB315E60}">
      <dsp:nvSpPr>
        <dsp:cNvPr id="0" name=""/>
        <dsp:cNvSpPr/>
      </dsp:nvSpPr>
      <dsp:spPr>
        <a:xfrm>
          <a:off x="2979049" y="71919"/>
          <a:ext cx="2610852" cy="769627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1" kern="1200" dirty="0" smtClean="0"/>
            <a:t>Muestra</a:t>
          </a:r>
          <a:endParaRPr lang="es-CO" sz="2100" b="1" kern="1200" dirty="0"/>
        </a:p>
      </dsp:txBody>
      <dsp:txXfrm>
        <a:off x="2979049" y="71919"/>
        <a:ext cx="2610852" cy="769627"/>
      </dsp:txXfrm>
    </dsp:sp>
    <dsp:sp modelId="{400BEC17-4781-4472-819B-861304DDA4CF}">
      <dsp:nvSpPr>
        <dsp:cNvPr id="0" name=""/>
        <dsp:cNvSpPr/>
      </dsp:nvSpPr>
      <dsp:spPr>
        <a:xfrm>
          <a:off x="2979049" y="841546"/>
          <a:ext cx="2610852" cy="5188050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100" kern="1200" dirty="0" smtClean="0"/>
            <a:t>CD en educación, entretenimiento, cultura, publicidad. </a:t>
          </a:r>
          <a:r>
            <a:rPr lang="es-CO" sz="2100" kern="1200" dirty="0" err="1" smtClean="0"/>
            <a:t>APP´s</a:t>
          </a:r>
          <a:r>
            <a:rPr lang="es-CO" sz="2100" kern="1200" dirty="0" smtClean="0"/>
            <a:t>, video juegos, web, Ovas.</a:t>
          </a:r>
          <a:endParaRPr lang="es-CO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100" kern="1200" dirty="0" smtClean="0"/>
            <a:t>Póster tamaño pliego, 100 CM x 70 CM, vertical</a:t>
          </a:r>
          <a:endParaRPr lang="es-CO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100" kern="1200" dirty="0" smtClean="0"/>
            <a:t>Multimedia de presentación de proyectos.</a:t>
          </a:r>
          <a:endParaRPr lang="es-CO" sz="2100" kern="1200" dirty="0"/>
        </a:p>
      </dsp:txBody>
      <dsp:txXfrm>
        <a:off x="2979049" y="841546"/>
        <a:ext cx="2610852" cy="5188050"/>
      </dsp:txXfrm>
    </dsp:sp>
    <dsp:sp modelId="{7ED9622F-FB22-419B-A093-DC1BD797768E}">
      <dsp:nvSpPr>
        <dsp:cNvPr id="0" name=""/>
        <dsp:cNvSpPr/>
      </dsp:nvSpPr>
      <dsp:spPr>
        <a:xfrm>
          <a:off x="5955421" y="71919"/>
          <a:ext cx="2610852" cy="769627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100" b="1" kern="1200" dirty="0" smtClean="0"/>
            <a:t>Conferencias</a:t>
          </a:r>
          <a:endParaRPr lang="es-CO" sz="2100" b="1" kern="1200" dirty="0"/>
        </a:p>
      </dsp:txBody>
      <dsp:txXfrm>
        <a:off x="5955421" y="71919"/>
        <a:ext cx="2610852" cy="769627"/>
      </dsp:txXfrm>
    </dsp:sp>
    <dsp:sp modelId="{2C8BC891-2034-4715-AA63-F0B415BA26FC}">
      <dsp:nvSpPr>
        <dsp:cNvPr id="0" name=""/>
        <dsp:cNvSpPr/>
      </dsp:nvSpPr>
      <dsp:spPr>
        <a:xfrm>
          <a:off x="5955421" y="841546"/>
          <a:ext cx="2610852" cy="5188050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100" kern="1200" dirty="0" smtClean="0"/>
            <a:t>Contenidos digitales hechos en Colombia, </a:t>
          </a:r>
          <a:r>
            <a:rPr lang="es-CO" sz="2100" kern="1200" dirty="0" err="1" smtClean="0"/>
            <a:t>Tappsi</a:t>
          </a:r>
          <a:r>
            <a:rPr lang="es-CO" sz="2100" kern="1200" dirty="0" smtClean="0"/>
            <a:t>, </a:t>
          </a:r>
          <a:r>
            <a:rPr lang="es-CO" sz="2100" kern="1200" dirty="0" err="1" smtClean="0"/>
            <a:t>Gravity</a:t>
          </a:r>
          <a:r>
            <a:rPr lang="es-CO" sz="2100" kern="1200" dirty="0" smtClean="0"/>
            <a:t>, </a:t>
          </a:r>
          <a:r>
            <a:rPr lang="es-CO" sz="2100" kern="1200" dirty="0" err="1" smtClean="0"/>
            <a:t>EduFolium</a:t>
          </a:r>
          <a:r>
            <a:rPr lang="es-CO" sz="2100" kern="1200" dirty="0" smtClean="0"/>
            <a:t>, </a:t>
          </a:r>
          <a:r>
            <a:rPr lang="es-CO" sz="2100" kern="1200" dirty="0" err="1" smtClean="0"/>
            <a:t>Golpredictor</a:t>
          </a:r>
          <a:r>
            <a:rPr lang="es-CO" sz="2100" kern="1200" dirty="0" smtClean="0"/>
            <a:t>.</a:t>
          </a:r>
          <a:endParaRPr lang="es-CO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100" kern="1200" dirty="0" smtClean="0"/>
            <a:t>3 conferencias de 30 minutos, 30 minutos de preguntas y respuestas.</a:t>
          </a:r>
          <a:endParaRPr lang="es-CO" sz="2100" kern="1200" dirty="0"/>
        </a:p>
      </dsp:txBody>
      <dsp:txXfrm>
        <a:off x="5955421" y="841546"/>
        <a:ext cx="2610852" cy="5188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B4FE-557A-4D34-8050-8C07C8085269}" type="datetimeFigureOut">
              <a:rPr lang="es-CO" smtClean="0"/>
              <a:pPr/>
              <a:t>06/09/2013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7D1FF-080E-4138-85F4-9CC30688B59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" b="50752"/>
          <a:stretch/>
        </p:blipFill>
        <p:spPr>
          <a:xfrm>
            <a:off x="-36512" y="-27384"/>
            <a:ext cx="9180512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47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3175"/>
            <a:ext cx="44386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0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4067944" y="1987546"/>
            <a:ext cx="5076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La convergencia de medios entorno a la web, incrementa segundo a segundo la oferta de contenidos digitales, constituyendo su 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creación, producción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, gestión y comercialización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una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de las industrias con mayor proyección en el futuro inmediato y con mayor influencia en los diferentes ámbitos de la vida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humana: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social, económico, tecnológico, cultural y por supuesto académico.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067944" y="4365104"/>
            <a:ext cx="475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De acuerdo con lo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anterior, 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la Facultad de Tecnologías de la información y la comunicación y el Semillero de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contenidos digitales, FUS – DC LAB,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están impulsando la cultura de los contenidos digitales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con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el fin de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incursionar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en esta nueva industria que generará oportunidades de desarrollo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y progreso para el país.</a:t>
            </a:r>
            <a:endParaRPr lang="es-CO" sz="20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139952" y="260648"/>
            <a:ext cx="4670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CCFF33"/>
                </a:solidFill>
                <a:latin typeface="Agency FB" pitchFamily="34" charset="0"/>
              </a:rPr>
              <a:t>SEMILLERO DE INVESTIGACIÓN DE CONTENIDOS DIGITALES </a:t>
            </a:r>
          </a:p>
          <a:p>
            <a:pPr algn="ctr"/>
            <a:r>
              <a:rPr lang="es-CO" sz="2400" b="1" dirty="0" smtClean="0">
                <a:solidFill>
                  <a:srgbClr val="CCFF33"/>
                </a:solidFill>
                <a:latin typeface="Agency FB" pitchFamily="34" charset="0"/>
              </a:rPr>
              <a:t>FUS </a:t>
            </a:r>
          </a:p>
          <a:p>
            <a:pPr algn="ctr"/>
            <a:r>
              <a:rPr lang="es-CO" sz="2400" b="1" dirty="0" smtClean="0">
                <a:solidFill>
                  <a:srgbClr val="CCFF33"/>
                </a:solidFill>
                <a:latin typeface="Agency FB" pitchFamily="34" charset="0"/>
              </a:rPr>
              <a:t>DC LAB</a:t>
            </a:r>
            <a:endParaRPr lang="es-CO" sz="2400" b="1" dirty="0">
              <a:solidFill>
                <a:srgbClr val="CCFF33"/>
              </a:solidFill>
              <a:latin typeface="Agency FB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3" y="1844824"/>
            <a:ext cx="3284909" cy="350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79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1 CuadroTexto"/>
          <p:cNvSpPr txBox="1"/>
          <p:nvPr/>
        </p:nvSpPr>
        <p:spPr>
          <a:xfrm>
            <a:off x="323528" y="692696"/>
            <a:ext cx="65131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FECHA</a:t>
            </a:r>
            <a:r>
              <a:rPr lang="es-CO" dirty="0" smtClean="0">
                <a:solidFill>
                  <a:schemeClr val="bg1"/>
                </a:solidFill>
              </a:rPr>
              <a:t>: viernes 15 de noviembre de 2013</a:t>
            </a:r>
          </a:p>
          <a:p>
            <a:r>
              <a:rPr lang="es-CO" b="1" dirty="0" smtClean="0">
                <a:solidFill>
                  <a:schemeClr val="bg1"/>
                </a:solidFill>
              </a:rPr>
              <a:t>LUGAR</a:t>
            </a:r>
            <a:r>
              <a:rPr lang="es-CO" dirty="0" smtClean="0">
                <a:solidFill>
                  <a:schemeClr val="bg1"/>
                </a:solidFill>
              </a:rPr>
              <a:t>: auditorio Fundación para la Educación Superior San Mateo.</a:t>
            </a:r>
          </a:p>
          <a:p>
            <a:r>
              <a:rPr lang="es-CO" b="1" dirty="0" smtClean="0">
                <a:solidFill>
                  <a:schemeClr val="bg1"/>
                </a:solidFill>
              </a:rPr>
              <a:t>HORA</a:t>
            </a:r>
            <a:r>
              <a:rPr lang="es-CO" dirty="0" smtClean="0">
                <a:solidFill>
                  <a:schemeClr val="bg1"/>
                </a:solidFill>
              </a:rPr>
              <a:t>: 9:00 AM – 10:00 PM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55813" y="116632"/>
            <a:ext cx="2124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dirty="0" smtClean="0">
                <a:solidFill>
                  <a:srgbClr val="CCFF33"/>
                </a:solidFill>
                <a:latin typeface="Agency FB" pitchFamily="34" charset="0"/>
              </a:rPr>
              <a:t>PROGRAMACIÓN</a:t>
            </a:r>
            <a:endParaRPr lang="es-CO" sz="2800" b="1" dirty="0">
              <a:solidFill>
                <a:srgbClr val="CCFF33"/>
              </a:solidFill>
              <a:latin typeface="Agency FB" pitchFamily="34" charset="0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60768095"/>
              </p:ext>
            </p:extLst>
          </p:nvPr>
        </p:nvGraphicFramePr>
        <p:xfrm>
          <a:off x="971600" y="1628800"/>
          <a:ext cx="71287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89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227174041"/>
              </p:ext>
            </p:extLst>
          </p:nvPr>
        </p:nvGraphicFramePr>
        <p:xfrm>
          <a:off x="251520" y="620688"/>
          <a:ext cx="8568952" cy="6101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483768" y="44624"/>
            <a:ext cx="4206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dirty="0" smtClean="0">
                <a:solidFill>
                  <a:srgbClr val="CCFF33"/>
                </a:solidFill>
                <a:latin typeface="Agency FB" pitchFamily="34" charset="0"/>
              </a:rPr>
              <a:t>MODALIDADES DE PARTICIPACIÓN</a:t>
            </a:r>
            <a:endParaRPr lang="es-CO" sz="2800" b="1" dirty="0">
              <a:solidFill>
                <a:srgbClr val="CCFF33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3787170" y="44624"/>
            <a:ext cx="1569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dirty="0" smtClean="0">
                <a:solidFill>
                  <a:srgbClr val="CCFF33"/>
                </a:solidFill>
                <a:latin typeface="Agency FB" pitchFamily="34" charset="0"/>
              </a:rPr>
              <a:t>PONENCIAS</a:t>
            </a:r>
            <a:endParaRPr lang="es-CO" sz="2800" b="1" dirty="0">
              <a:solidFill>
                <a:srgbClr val="CCFF33"/>
              </a:solidFill>
              <a:latin typeface="Agency FB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43" y="593968"/>
            <a:ext cx="9036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Tema: contenidos digitales en la cultura, el diseño, la economía, la ingeniería.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Características: </a:t>
            </a:r>
            <a:endParaRPr lang="es-CO" sz="2000" dirty="0" smtClean="0">
              <a:solidFill>
                <a:schemeClr val="bg1"/>
              </a:solidFill>
              <a:latin typeface="Agency FB" pitchFamily="34" charset="0"/>
            </a:endParaRPr>
          </a:p>
          <a:p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Extensión: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máximo 10 páginas.</a:t>
            </a:r>
            <a:endParaRPr lang="es-CO" sz="2000" dirty="0">
              <a:solidFill>
                <a:schemeClr val="bg1"/>
              </a:solidFill>
              <a:latin typeface="Agency FB" pitchFamily="34" charset="0"/>
            </a:endParaRPr>
          </a:p>
          <a:p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Duración: 20 </a:t>
            </a:r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minutos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Normas: APA 5 edición.</a:t>
            </a:r>
            <a:endParaRPr lang="es-CO" sz="2000" dirty="0">
              <a:solidFill>
                <a:schemeClr val="bg1"/>
              </a:solidFill>
              <a:latin typeface="Agency FB" pitchFamily="34" charset="0"/>
            </a:endParaRP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Hoja de vida del autor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Presentación de la ponencia: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TITULO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PRINCIPAL</a:t>
            </a:r>
          </a:p>
          <a:p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Subtitulo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Autor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principal 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Correo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electrónico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Coautores</a:t>
            </a:r>
            <a:endParaRPr lang="es-CO" sz="2000" dirty="0">
              <a:solidFill>
                <a:schemeClr val="bg1"/>
              </a:solidFill>
              <a:latin typeface="Agency FB" pitchFamily="34" charset="0"/>
            </a:endParaRP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Correo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electrónico</a:t>
            </a:r>
          </a:p>
          <a:p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RESUMEN</a:t>
            </a:r>
          </a:p>
          <a:p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350 Palabras máximo</a:t>
            </a: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REFERENTES </a:t>
            </a:r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TEÓRICOS</a:t>
            </a:r>
          </a:p>
          <a:p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METODOLOGÍA</a:t>
            </a:r>
          </a:p>
          <a:p>
            <a:r>
              <a:rPr lang="es-CO" sz="2000" dirty="0">
                <a:solidFill>
                  <a:schemeClr val="bg1"/>
                </a:solidFill>
                <a:latin typeface="Agency FB" pitchFamily="34" charset="0"/>
              </a:rPr>
              <a:t>RESULTADOS Y CONCLUSIONES</a:t>
            </a:r>
          </a:p>
          <a:p>
            <a:r>
              <a:rPr lang="es-CO" sz="2000" dirty="0" smtClean="0">
                <a:solidFill>
                  <a:srgbClr val="CCFF33"/>
                </a:solidFill>
                <a:latin typeface="Agency FB" pitchFamily="34" charset="0"/>
              </a:rPr>
              <a:t>Cierre de inscripciones: 10 de octubre de 2013</a:t>
            </a:r>
          </a:p>
        </p:txBody>
      </p:sp>
    </p:spTree>
    <p:extLst>
      <p:ext uri="{BB962C8B-B14F-4D97-AF65-F5344CB8AC3E}">
        <p14:creationId xmlns:p14="http://schemas.microsoft.com/office/powerpoint/2010/main" val="36022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611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3693057" y="25460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dirty="0" smtClean="0">
                <a:solidFill>
                  <a:srgbClr val="CCFF33"/>
                </a:solidFill>
                <a:latin typeface="Agency FB" pitchFamily="34" charset="0"/>
              </a:rPr>
              <a:t>CRONOGRAMA</a:t>
            </a:r>
            <a:endParaRPr lang="es-CO" sz="2800" b="1" dirty="0">
              <a:solidFill>
                <a:srgbClr val="CCFF33"/>
              </a:solidFill>
              <a:latin typeface="Agency FB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843" y="593968"/>
            <a:ext cx="90364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Inscripciones: 9 de septiembre al 10 de octubre.</a:t>
            </a:r>
          </a:p>
          <a:p>
            <a:endParaRPr lang="es-CO" sz="2000" dirty="0" smtClean="0">
              <a:solidFill>
                <a:schemeClr val="bg1"/>
              </a:solidFill>
              <a:latin typeface="Agency FB" pitchFamily="34" charset="0"/>
            </a:endParaRP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Selección de ponencias y participantes: 15 al 18 de octubre.</a:t>
            </a:r>
          </a:p>
          <a:p>
            <a:endParaRPr lang="es-CO" sz="2000" dirty="0">
              <a:solidFill>
                <a:schemeClr val="bg1"/>
              </a:solidFill>
              <a:latin typeface="Agency FB" pitchFamily="34" charset="0"/>
            </a:endParaRP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Notificación ponentes y participantes: 21 al 25 de octubre</a:t>
            </a:r>
            <a:endParaRPr lang="es-CO" sz="2000" dirty="0">
              <a:solidFill>
                <a:schemeClr val="bg1"/>
              </a:solidFill>
              <a:latin typeface="Agency FB" pitchFamily="34" charset="0"/>
            </a:endParaRPr>
          </a:p>
          <a:p>
            <a:endParaRPr lang="es-CO" sz="2000" dirty="0">
              <a:solidFill>
                <a:schemeClr val="bg1"/>
              </a:solidFill>
              <a:latin typeface="Agency FB" pitchFamily="34" charset="0"/>
            </a:endParaRPr>
          </a:p>
          <a:p>
            <a:r>
              <a:rPr lang="es-CO" sz="2000" dirty="0" smtClean="0">
                <a:solidFill>
                  <a:schemeClr val="bg1"/>
                </a:solidFill>
                <a:latin typeface="Agency FB" pitchFamily="34" charset="0"/>
              </a:rPr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493521" y="2636912"/>
            <a:ext cx="406713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CCFF33"/>
                </a:solidFill>
                <a:latin typeface="Agency FB" pitchFamily="34" charset="0"/>
              </a:rPr>
              <a:t>CONTACTO</a:t>
            </a:r>
          </a:p>
          <a:p>
            <a:pPr algn="ctr"/>
            <a:r>
              <a:rPr lang="es-CO" sz="2800" b="1" dirty="0" smtClean="0">
                <a:solidFill>
                  <a:srgbClr val="CCFF33"/>
                </a:solidFill>
                <a:latin typeface="Agency FB" pitchFamily="34" charset="0"/>
              </a:rPr>
              <a:t>Alejandro Neira</a:t>
            </a:r>
          </a:p>
          <a:p>
            <a:pPr algn="ctr"/>
            <a:r>
              <a:rPr lang="es-CO" sz="2800" b="1" dirty="0">
                <a:solidFill>
                  <a:srgbClr val="CCFF33"/>
                </a:solidFill>
                <a:latin typeface="Agency FB" pitchFamily="34" charset="0"/>
              </a:rPr>
              <a:t>alneira@funsanmateo.edu.co</a:t>
            </a:r>
          </a:p>
          <a:p>
            <a:pPr algn="ctr"/>
            <a:r>
              <a:rPr lang="es-CO" sz="2800" b="1" dirty="0" smtClean="0">
                <a:solidFill>
                  <a:srgbClr val="CCFF33"/>
                </a:solidFill>
                <a:latin typeface="Agency FB" pitchFamily="34" charset="0"/>
              </a:rPr>
              <a:t>Pablo Alberto Granados Salazar</a:t>
            </a:r>
          </a:p>
          <a:p>
            <a:pPr algn="ctr"/>
            <a:r>
              <a:rPr lang="es-CO" sz="2800" b="1" dirty="0" smtClean="0">
                <a:solidFill>
                  <a:srgbClr val="CCFF33"/>
                </a:solidFill>
                <a:latin typeface="Agency FB" pitchFamily="34" charset="0"/>
              </a:rPr>
              <a:t> deca.tic@funsmateo.edu.co</a:t>
            </a:r>
            <a:endParaRPr lang="es-CO" sz="2800" b="1" dirty="0">
              <a:solidFill>
                <a:srgbClr val="CCFF33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24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462</Words>
  <Application>Microsoft Office PowerPoint</Application>
  <PresentationFormat>Presentación en pantalla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pablogran</dc:creator>
  <cp:lastModifiedBy>DECANO PUBLICIDAD</cp:lastModifiedBy>
  <cp:revision>124</cp:revision>
  <dcterms:created xsi:type="dcterms:W3CDTF">2012-09-04T20:54:35Z</dcterms:created>
  <dcterms:modified xsi:type="dcterms:W3CDTF">2013-09-06T21:04:21Z</dcterms:modified>
</cp:coreProperties>
</file>